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sldIdLst>
    <p:sldId id="256" r:id="rId2"/>
    <p:sldId id="609" r:id="rId3"/>
    <p:sldId id="387" r:id="rId4"/>
    <p:sldId id="610" r:id="rId5"/>
    <p:sldId id="263" r:id="rId6"/>
    <p:sldId id="611" r:id="rId7"/>
    <p:sldId id="357" r:id="rId8"/>
    <p:sldId id="612" r:id="rId9"/>
    <p:sldId id="614" r:id="rId10"/>
    <p:sldId id="616" r:id="rId11"/>
    <p:sldId id="700" r:id="rId12"/>
    <p:sldId id="617" r:id="rId13"/>
    <p:sldId id="630" r:id="rId14"/>
    <p:sldId id="354" r:id="rId15"/>
    <p:sldId id="379" r:id="rId16"/>
    <p:sldId id="361" r:id="rId17"/>
    <p:sldId id="618" r:id="rId18"/>
    <p:sldId id="665" r:id="rId19"/>
    <p:sldId id="631" r:id="rId20"/>
    <p:sldId id="619" r:id="rId21"/>
    <p:sldId id="380" r:id="rId22"/>
    <p:sldId id="620" r:id="rId23"/>
    <p:sldId id="377" r:id="rId24"/>
    <p:sldId id="621" r:id="rId25"/>
    <p:sldId id="374" r:id="rId26"/>
    <p:sldId id="663" r:id="rId27"/>
    <p:sldId id="664" r:id="rId28"/>
    <p:sldId id="627" r:id="rId29"/>
    <p:sldId id="633" r:id="rId30"/>
    <p:sldId id="376" r:id="rId31"/>
    <p:sldId id="634" r:id="rId32"/>
    <p:sldId id="381" r:id="rId33"/>
    <p:sldId id="652" r:id="rId34"/>
    <p:sldId id="654" r:id="rId35"/>
    <p:sldId id="655" r:id="rId36"/>
    <p:sldId id="662" r:id="rId37"/>
    <p:sldId id="638" r:id="rId38"/>
    <p:sldId id="639" r:id="rId39"/>
    <p:sldId id="637" r:id="rId40"/>
    <p:sldId id="366" r:id="rId41"/>
    <p:sldId id="636" r:id="rId42"/>
    <p:sldId id="369" r:id="rId43"/>
    <p:sldId id="659" r:id="rId44"/>
    <p:sldId id="640" r:id="rId45"/>
    <p:sldId id="645" r:id="rId46"/>
    <p:sldId id="643" r:id="rId47"/>
    <p:sldId id="644" r:id="rId48"/>
    <p:sldId id="371" r:id="rId49"/>
    <p:sldId id="648" r:id="rId50"/>
    <p:sldId id="656" r:id="rId51"/>
    <p:sldId id="646" r:id="rId52"/>
    <p:sldId id="647" r:id="rId53"/>
    <p:sldId id="650" r:id="rId54"/>
    <p:sldId id="649" r:id="rId55"/>
    <p:sldId id="653" r:id="rId56"/>
    <p:sldId id="666" r:id="rId57"/>
    <p:sldId id="667" r:id="rId58"/>
    <p:sldId id="670" r:id="rId59"/>
    <p:sldId id="671" r:id="rId60"/>
    <p:sldId id="661" r:id="rId61"/>
    <p:sldId id="580" r:id="rId62"/>
    <p:sldId id="384" r:id="rId6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438"/>
  </p:normalViewPr>
  <p:slideViewPr>
    <p:cSldViewPr snapToGrid="0" snapToObjects="1">
      <p:cViewPr varScale="1">
        <p:scale>
          <a:sx n="109" d="100"/>
          <a:sy n="109" d="100"/>
        </p:scale>
        <p:origin x="216" y="184"/>
      </p:cViewPr>
      <p:guideLst/>
    </p:cSldViewPr>
  </p:slideViewPr>
  <p:outlineViewPr>
    <p:cViewPr>
      <p:scale>
        <a:sx n="33" d="100"/>
        <a:sy n="33" d="100"/>
      </p:scale>
      <p:origin x="0" y="-2784"/>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8" d="100"/>
          <a:sy n="88" d="100"/>
        </p:scale>
        <p:origin x="452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265782-A4AC-E449-829A-1303086DD975}" type="datetimeFigureOut">
              <a:rPr lang="fr-FR" smtClean="0"/>
              <a:t>23/06/2026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F8C5F7-E6A1-FE4D-B595-CEF9F843583A}" type="slidenum">
              <a:rPr lang="fr-FR" smtClean="0"/>
              <a:t>‹N°›</a:t>
            </a:fld>
            <a:endParaRPr lang="fr-FR"/>
          </a:p>
        </p:txBody>
      </p:sp>
    </p:spTree>
    <p:extLst>
      <p:ext uri="{BB962C8B-B14F-4D97-AF65-F5344CB8AC3E}">
        <p14:creationId xmlns:p14="http://schemas.microsoft.com/office/powerpoint/2010/main" val="351818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label_IDEAS_091020-couleurs-CMJN.jpg</a:t>
            </a:r>
          </a:p>
        </p:txBody>
      </p:sp>
      <p:sp>
        <p:nvSpPr>
          <p:cNvPr id="5" name="Espace réservé du numéro de diapositive 4"/>
          <p:cNvSpPr>
            <a:spLocks noGrp="1"/>
          </p:cNvSpPr>
          <p:nvPr>
            <p:ph type="sldNum" sz="quarter" idx="5"/>
          </p:nvPr>
        </p:nvSpPr>
        <p:spPr/>
        <p:txBody>
          <a:bodyPr/>
          <a:lstStyle/>
          <a:p>
            <a:fld id="{58F6D61C-1739-3249-A4EC-4A078CB1E909}" type="slidenum">
              <a:rPr lang="fr-FR" smtClean="0"/>
              <a:t>1</a:t>
            </a:fld>
            <a:endParaRPr lang="fr-FR"/>
          </a:p>
        </p:txBody>
      </p:sp>
    </p:spTree>
    <p:extLst>
      <p:ext uri="{BB962C8B-B14F-4D97-AF65-F5344CB8AC3E}">
        <p14:creationId xmlns:p14="http://schemas.microsoft.com/office/powerpoint/2010/main" val="305955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70116-CDCF-D834-64BB-EB16945D9CE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59CCE5-95F8-BE84-8CFE-50316C9179F6}"/>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EB8BC7F-0B90-76D7-10E6-08D9E65A8FE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F402757-7385-3721-9C82-EE7446701AB2}"/>
              </a:ext>
            </a:extLst>
          </p:cNvPr>
          <p:cNvSpPr>
            <a:spLocks noGrp="1"/>
          </p:cNvSpPr>
          <p:nvPr>
            <p:ph type="sldNum" sz="quarter" idx="5"/>
          </p:nvPr>
        </p:nvSpPr>
        <p:spPr/>
        <p:txBody>
          <a:bodyPr/>
          <a:lstStyle/>
          <a:p>
            <a:fld id="{31F8C5F7-E6A1-FE4D-B595-CEF9F843583A}" type="slidenum">
              <a:rPr lang="fr-FR" smtClean="0"/>
              <a:t>13</a:t>
            </a:fld>
            <a:endParaRPr lang="fr-FR"/>
          </a:p>
        </p:txBody>
      </p:sp>
    </p:spTree>
    <p:extLst>
      <p:ext uri="{BB962C8B-B14F-4D97-AF65-F5344CB8AC3E}">
        <p14:creationId xmlns:p14="http://schemas.microsoft.com/office/powerpoint/2010/main" val="78846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F54E-E31F-E39B-614D-9155AE1CD28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CF43D4-C017-3DE3-D0E2-EEC2FAC644EA}"/>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19A33CD-26C9-88D8-6EDD-1E9F4FB5CD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E67A081-37E2-0958-9552-DEF1EB77F9BC}"/>
              </a:ext>
            </a:extLst>
          </p:cNvPr>
          <p:cNvSpPr>
            <a:spLocks noGrp="1"/>
          </p:cNvSpPr>
          <p:nvPr>
            <p:ph type="sldNum" sz="quarter" idx="5"/>
          </p:nvPr>
        </p:nvSpPr>
        <p:spPr/>
        <p:txBody>
          <a:bodyPr/>
          <a:lstStyle/>
          <a:p>
            <a:fld id="{31F8C5F7-E6A1-FE4D-B595-CEF9F843583A}" type="slidenum">
              <a:rPr lang="fr-FR" smtClean="0"/>
              <a:t>14</a:t>
            </a:fld>
            <a:endParaRPr lang="fr-FR"/>
          </a:p>
        </p:txBody>
      </p:sp>
    </p:spTree>
    <p:extLst>
      <p:ext uri="{BB962C8B-B14F-4D97-AF65-F5344CB8AC3E}">
        <p14:creationId xmlns:p14="http://schemas.microsoft.com/office/powerpoint/2010/main" val="397591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19FB9-6D67-AAAE-5FA0-4E6E431298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818E33-B4D6-3FDF-3EA1-77F797C33C3C}"/>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379B622E-896E-463C-8DEE-FD3E88F29A4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99294BD-2A8A-442B-2F40-7FD72FEEF994}"/>
              </a:ext>
            </a:extLst>
          </p:cNvPr>
          <p:cNvSpPr>
            <a:spLocks noGrp="1"/>
          </p:cNvSpPr>
          <p:nvPr>
            <p:ph type="sldNum" sz="quarter" idx="5"/>
          </p:nvPr>
        </p:nvSpPr>
        <p:spPr/>
        <p:txBody>
          <a:bodyPr/>
          <a:lstStyle/>
          <a:p>
            <a:fld id="{31F8C5F7-E6A1-FE4D-B595-CEF9F843583A}" type="slidenum">
              <a:rPr lang="fr-FR" smtClean="0"/>
              <a:t>15</a:t>
            </a:fld>
            <a:endParaRPr lang="fr-FR"/>
          </a:p>
        </p:txBody>
      </p:sp>
    </p:spTree>
    <p:extLst>
      <p:ext uri="{BB962C8B-B14F-4D97-AF65-F5344CB8AC3E}">
        <p14:creationId xmlns:p14="http://schemas.microsoft.com/office/powerpoint/2010/main" val="3006062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622B-DCBD-24A5-717D-34734F5C49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585865-9C72-5A77-DA26-112394B29736}"/>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A7F82E3F-044D-E276-D7D1-9584CC11232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D10755B-FF9E-293A-A4DE-A3D0B1733ADF}"/>
              </a:ext>
            </a:extLst>
          </p:cNvPr>
          <p:cNvSpPr>
            <a:spLocks noGrp="1"/>
          </p:cNvSpPr>
          <p:nvPr>
            <p:ph type="sldNum" sz="quarter" idx="5"/>
          </p:nvPr>
        </p:nvSpPr>
        <p:spPr/>
        <p:txBody>
          <a:bodyPr/>
          <a:lstStyle/>
          <a:p>
            <a:fld id="{31F8C5F7-E6A1-FE4D-B595-CEF9F843583A}" type="slidenum">
              <a:rPr lang="fr-FR" smtClean="0"/>
              <a:t>16</a:t>
            </a:fld>
            <a:endParaRPr lang="fr-FR"/>
          </a:p>
        </p:txBody>
      </p:sp>
    </p:spTree>
    <p:extLst>
      <p:ext uri="{BB962C8B-B14F-4D97-AF65-F5344CB8AC3E}">
        <p14:creationId xmlns:p14="http://schemas.microsoft.com/office/powerpoint/2010/main" val="2717508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C6E7D-02FC-330F-CB15-CAD528E87F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8526FB-9441-610C-91B9-DEA2BD478D8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DEC413BF-8D9D-22DB-EF1C-F6E16CEA535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9553A7E-F2BC-96DB-756C-5C47DED4199F}"/>
              </a:ext>
            </a:extLst>
          </p:cNvPr>
          <p:cNvSpPr>
            <a:spLocks noGrp="1"/>
          </p:cNvSpPr>
          <p:nvPr>
            <p:ph type="sldNum" sz="quarter" idx="5"/>
          </p:nvPr>
        </p:nvSpPr>
        <p:spPr/>
        <p:txBody>
          <a:bodyPr/>
          <a:lstStyle/>
          <a:p>
            <a:fld id="{31F8C5F7-E6A1-FE4D-B595-CEF9F843583A}" type="slidenum">
              <a:rPr lang="fr-FR" smtClean="0"/>
              <a:t>18</a:t>
            </a:fld>
            <a:endParaRPr lang="fr-FR"/>
          </a:p>
        </p:txBody>
      </p:sp>
    </p:spTree>
    <p:extLst>
      <p:ext uri="{BB962C8B-B14F-4D97-AF65-F5344CB8AC3E}">
        <p14:creationId xmlns:p14="http://schemas.microsoft.com/office/powerpoint/2010/main" val="14089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F7EC8-DAD3-DD5F-A9DE-6FD350C68D6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EF08D5-5E48-F5D7-142E-9E804521805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01F7AED-7F1F-9C68-B4B3-F60EE754845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7A53303-06A9-674F-8205-A4B4C68B3571}"/>
              </a:ext>
            </a:extLst>
          </p:cNvPr>
          <p:cNvSpPr>
            <a:spLocks noGrp="1"/>
          </p:cNvSpPr>
          <p:nvPr>
            <p:ph type="sldNum" sz="quarter" idx="5"/>
          </p:nvPr>
        </p:nvSpPr>
        <p:spPr/>
        <p:txBody>
          <a:bodyPr/>
          <a:lstStyle/>
          <a:p>
            <a:fld id="{31F8C5F7-E6A1-FE4D-B595-CEF9F843583A}" type="slidenum">
              <a:rPr lang="fr-FR" smtClean="0"/>
              <a:t>19</a:t>
            </a:fld>
            <a:endParaRPr lang="fr-FR"/>
          </a:p>
        </p:txBody>
      </p:sp>
    </p:spTree>
    <p:extLst>
      <p:ext uri="{BB962C8B-B14F-4D97-AF65-F5344CB8AC3E}">
        <p14:creationId xmlns:p14="http://schemas.microsoft.com/office/powerpoint/2010/main" val="359418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25E28-A534-4243-6E8B-7F0FC938B2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1C2054-ECE5-52CD-6AAD-C09CC931601F}"/>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6CF5FE13-17CD-50AC-508E-DD722A39EB5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53331A3-40C0-2FE1-569A-20EC6501AE5C}"/>
              </a:ext>
            </a:extLst>
          </p:cNvPr>
          <p:cNvSpPr>
            <a:spLocks noGrp="1"/>
          </p:cNvSpPr>
          <p:nvPr>
            <p:ph type="sldNum" sz="quarter" idx="5"/>
          </p:nvPr>
        </p:nvSpPr>
        <p:spPr/>
        <p:txBody>
          <a:bodyPr/>
          <a:lstStyle/>
          <a:p>
            <a:fld id="{31F8C5F7-E6A1-FE4D-B595-CEF9F843583A}" type="slidenum">
              <a:rPr lang="fr-FR" smtClean="0"/>
              <a:t>20</a:t>
            </a:fld>
            <a:endParaRPr lang="fr-FR"/>
          </a:p>
        </p:txBody>
      </p:sp>
    </p:spTree>
    <p:extLst>
      <p:ext uri="{BB962C8B-B14F-4D97-AF65-F5344CB8AC3E}">
        <p14:creationId xmlns:p14="http://schemas.microsoft.com/office/powerpoint/2010/main" val="2313204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EE825-EDA7-F8D3-6C8C-3276C34E401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2B26C2-565D-39BC-A6BF-E0C6FB0322C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967E46F4-CF5D-B116-4196-0C1DD406F02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C91A86C-6FF7-7958-CCD4-44561FCD6B13}"/>
              </a:ext>
            </a:extLst>
          </p:cNvPr>
          <p:cNvSpPr>
            <a:spLocks noGrp="1"/>
          </p:cNvSpPr>
          <p:nvPr>
            <p:ph type="sldNum" sz="quarter" idx="5"/>
          </p:nvPr>
        </p:nvSpPr>
        <p:spPr/>
        <p:txBody>
          <a:bodyPr/>
          <a:lstStyle/>
          <a:p>
            <a:fld id="{31F8C5F7-E6A1-FE4D-B595-CEF9F843583A}" type="slidenum">
              <a:rPr lang="fr-FR" smtClean="0"/>
              <a:t>21</a:t>
            </a:fld>
            <a:endParaRPr lang="fr-FR"/>
          </a:p>
        </p:txBody>
      </p:sp>
    </p:spTree>
    <p:extLst>
      <p:ext uri="{BB962C8B-B14F-4D97-AF65-F5344CB8AC3E}">
        <p14:creationId xmlns:p14="http://schemas.microsoft.com/office/powerpoint/2010/main" val="364883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E36DF-1309-6077-8436-B9643BABA9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A33420C-0ED8-ADBC-4D87-DBFAD372CE08}"/>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EABF7D9F-AA19-59BF-E64D-71289B4B5D5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DC4EBF2-0CA3-A03B-4DB1-5CF8FA517041}"/>
              </a:ext>
            </a:extLst>
          </p:cNvPr>
          <p:cNvSpPr>
            <a:spLocks noGrp="1"/>
          </p:cNvSpPr>
          <p:nvPr>
            <p:ph type="sldNum" sz="quarter" idx="5"/>
          </p:nvPr>
        </p:nvSpPr>
        <p:spPr/>
        <p:txBody>
          <a:bodyPr/>
          <a:lstStyle/>
          <a:p>
            <a:fld id="{31F8C5F7-E6A1-FE4D-B595-CEF9F843583A}" type="slidenum">
              <a:rPr lang="fr-FR" smtClean="0"/>
              <a:t>22</a:t>
            </a:fld>
            <a:endParaRPr lang="fr-FR"/>
          </a:p>
        </p:txBody>
      </p:sp>
    </p:spTree>
    <p:extLst>
      <p:ext uri="{BB962C8B-B14F-4D97-AF65-F5344CB8AC3E}">
        <p14:creationId xmlns:p14="http://schemas.microsoft.com/office/powerpoint/2010/main" val="2608551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B76CF-EBF5-BEB3-6A7D-86EA95FF6A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A428CA-2F84-F93A-255F-44584BB6A18F}"/>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A0A4816-3E03-EAE6-E29C-9010C91E7D5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7F30138-6C6E-F92B-DEBB-AAC1C8CB1A0A}"/>
              </a:ext>
            </a:extLst>
          </p:cNvPr>
          <p:cNvSpPr>
            <a:spLocks noGrp="1"/>
          </p:cNvSpPr>
          <p:nvPr>
            <p:ph type="sldNum" sz="quarter" idx="5"/>
          </p:nvPr>
        </p:nvSpPr>
        <p:spPr/>
        <p:txBody>
          <a:bodyPr/>
          <a:lstStyle/>
          <a:p>
            <a:fld id="{31F8C5F7-E6A1-FE4D-B595-CEF9F843583A}" type="slidenum">
              <a:rPr lang="fr-FR" smtClean="0"/>
              <a:t>23</a:t>
            </a:fld>
            <a:endParaRPr lang="fr-FR"/>
          </a:p>
        </p:txBody>
      </p:sp>
    </p:spTree>
    <p:extLst>
      <p:ext uri="{BB962C8B-B14F-4D97-AF65-F5344CB8AC3E}">
        <p14:creationId xmlns:p14="http://schemas.microsoft.com/office/powerpoint/2010/main" val="142011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DB1D8-0D66-5F53-17D7-D14A3A7554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C83D6E-B44F-8830-F9D1-129CF5436ABA}"/>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4CD4533-A315-E07E-D0CD-086094492DED}"/>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D43DB2DC-EE48-8100-1BED-3890FC89551E}"/>
              </a:ext>
            </a:extLst>
          </p:cNvPr>
          <p:cNvSpPr>
            <a:spLocks noGrp="1"/>
          </p:cNvSpPr>
          <p:nvPr>
            <p:ph type="ftr" sz="quarter" idx="4"/>
          </p:nvPr>
        </p:nvSpPr>
        <p:spPr/>
        <p:txBody>
          <a:bodyPr/>
          <a:lstStyle/>
          <a:p>
            <a:r>
              <a:rPr lang="fr-FR"/>
              <a:t>label_IDEAS_091020-couleurs-CMJN.jpg</a:t>
            </a:r>
          </a:p>
        </p:txBody>
      </p:sp>
      <p:sp>
        <p:nvSpPr>
          <p:cNvPr id="5" name="Espace réservé du numéro de diapositive 4">
            <a:extLst>
              <a:ext uri="{FF2B5EF4-FFF2-40B4-BE49-F238E27FC236}">
                <a16:creationId xmlns:a16="http://schemas.microsoft.com/office/drawing/2014/main" id="{5373E07B-D94D-C83F-505A-C384D3271884}"/>
              </a:ext>
            </a:extLst>
          </p:cNvPr>
          <p:cNvSpPr>
            <a:spLocks noGrp="1"/>
          </p:cNvSpPr>
          <p:nvPr>
            <p:ph type="sldNum" sz="quarter" idx="5"/>
          </p:nvPr>
        </p:nvSpPr>
        <p:spPr/>
        <p:txBody>
          <a:bodyPr/>
          <a:lstStyle/>
          <a:p>
            <a:fld id="{58F6D61C-1739-3249-A4EC-4A078CB1E909}" type="slidenum">
              <a:rPr lang="fr-FR" smtClean="0"/>
              <a:t>2</a:t>
            </a:fld>
            <a:endParaRPr lang="fr-FR"/>
          </a:p>
        </p:txBody>
      </p:sp>
    </p:spTree>
    <p:extLst>
      <p:ext uri="{BB962C8B-B14F-4D97-AF65-F5344CB8AC3E}">
        <p14:creationId xmlns:p14="http://schemas.microsoft.com/office/powerpoint/2010/main" val="3393456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F9023-BC69-DD77-C7C1-FD93B1321E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6D7B50-D537-EB48-E470-33FD1106A44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49AAC4BB-CB42-2E8B-CE76-9D14120CE3D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D623EDE-A02E-B659-CD75-8EA9E1A69F9D}"/>
              </a:ext>
            </a:extLst>
          </p:cNvPr>
          <p:cNvSpPr>
            <a:spLocks noGrp="1"/>
          </p:cNvSpPr>
          <p:nvPr>
            <p:ph type="sldNum" sz="quarter" idx="5"/>
          </p:nvPr>
        </p:nvSpPr>
        <p:spPr/>
        <p:txBody>
          <a:bodyPr/>
          <a:lstStyle/>
          <a:p>
            <a:fld id="{31F8C5F7-E6A1-FE4D-B595-CEF9F843583A}" type="slidenum">
              <a:rPr lang="fr-FR" smtClean="0"/>
              <a:t>24</a:t>
            </a:fld>
            <a:endParaRPr lang="fr-FR"/>
          </a:p>
        </p:txBody>
      </p:sp>
    </p:spTree>
    <p:extLst>
      <p:ext uri="{BB962C8B-B14F-4D97-AF65-F5344CB8AC3E}">
        <p14:creationId xmlns:p14="http://schemas.microsoft.com/office/powerpoint/2010/main" val="1989205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DA3E7-B41C-72DE-C2B7-902CA62D5D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B2B7FD-B510-2EB2-CB0F-0C211FDEAFE5}"/>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F1ED605-1D4D-53EA-9690-DCF480F55AD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72EFCBB-0C68-B8A4-9FF4-C0E559E10FE4}"/>
              </a:ext>
            </a:extLst>
          </p:cNvPr>
          <p:cNvSpPr>
            <a:spLocks noGrp="1"/>
          </p:cNvSpPr>
          <p:nvPr>
            <p:ph type="sldNum" sz="quarter" idx="5"/>
          </p:nvPr>
        </p:nvSpPr>
        <p:spPr/>
        <p:txBody>
          <a:bodyPr/>
          <a:lstStyle/>
          <a:p>
            <a:fld id="{31F8C5F7-E6A1-FE4D-B595-CEF9F843583A}" type="slidenum">
              <a:rPr lang="fr-FR" smtClean="0"/>
              <a:t>25</a:t>
            </a:fld>
            <a:endParaRPr lang="fr-FR"/>
          </a:p>
        </p:txBody>
      </p:sp>
    </p:spTree>
    <p:extLst>
      <p:ext uri="{BB962C8B-B14F-4D97-AF65-F5344CB8AC3E}">
        <p14:creationId xmlns:p14="http://schemas.microsoft.com/office/powerpoint/2010/main" val="862472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55D70-88C6-2D3E-AF96-4614F1033A2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CDFC3E-0B17-FB19-1FEE-E312A8AEB408}"/>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DA07021C-475C-2F9C-1D89-E914EB1482A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807E38-3DA9-B5E5-4D09-B5C8E70C7967}"/>
              </a:ext>
            </a:extLst>
          </p:cNvPr>
          <p:cNvSpPr>
            <a:spLocks noGrp="1"/>
          </p:cNvSpPr>
          <p:nvPr>
            <p:ph type="sldNum" sz="quarter" idx="5"/>
          </p:nvPr>
        </p:nvSpPr>
        <p:spPr/>
        <p:txBody>
          <a:bodyPr/>
          <a:lstStyle/>
          <a:p>
            <a:fld id="{31F8C5F7-E6A1-FE4D-B595-CEF9F843583A}" type="slidenum">
              <a:rPr lang="fr-FR" smtClean="0"/>
              <a:t>26</a:t>
            </a:fld>
            <a:endParaRPr lang="fr-FR"/>
          </a:p>
        </p:txBody>
      </p:sp>
    </p:spTree>
    <p:extLst>
      <p:ext uri="{BB962C8B-B14F-4D97-AF65-F5344CB8AC3E}">
        <p14:creationId xmlns:p14="http://schemas.microsoft.com/office/powerpoint/2010/main" val="4172322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40E35-91AC-3616-C0F3-65E92A5DD7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3A6AF45-A0C0-D450-93DE-C9DEB731CB99}"/>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DFF0DD84-08DB-ECFD-FFD8-ED9E25E21C9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DC7402A-5C52-EF72-BB01-5AA93700C985}"/>
              </a:ext>
            </a:extLst>
          </p:cNvPr>
          <p:cNvSpPr>
            <a:spLocks noGrp="1"/>
          </p:cNvSpPr>
          <p:nvPr>
            <p:ph type="sldNum" sz="quarter" idx="5"/>
          </p:nvPr>
        </p:nvSpPr>
        <p:spPr/>
        <p:txBody>
          <a:bodyPr/>
          <a:lstStyle/>
          <a:p>
            <a:fld id="{31F8C5F7-E6A1-FE4D-B595-CEF9F843583A}" type="slidenum">
              <a:rPr lang="fr-FR" smtClean="0"/>
              <a:t>27</a:t>
            </a:fld>
            <a:endParaRPr lang="fr-FR"/>
          </a:p>
        </p:txBody>
      </p:sp>
    </p:spTree>
    <p:extLst>
      <p:ext uri="{BB962C8B-B14F-4D97-AF65-F5344CB8AC3E}">
        <p14:creationId xmlns:p14="http://schemas.microsoft.com/office/powerpoint/2010/main" val="2971670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D2EC7-3A9C-EDE2-3167-95B8CF6BEF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2E9BF03-45F6-6665-BD8D-C829474E5DD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EB20DAD3-60FF-6E01-A7AC-557CDE182DB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0826606-C577-63F8-134A-DFEAA02AA6A4}"/>
              </a:ext>
            </a:extLst>
          </p:cNvPr>
          <p:cNvSpPr>
            <a:spLocks noGrp="1"/>
          </p:cNvSpPr>
          <p:nvPr>
            <p:ph type="sldNum" sz="quarter" idx="5"/>
          </p:nvPr>
        </p:nvSpPr>
        <p:spPr/>
        <p:txBody>
          <a:bodyPr/>
          <a:lstStyle/>
          <a:p>
            <a:fld id="{31F8C5F7-E6A1-FE4D-B595-CEF9F843583A}" type="slidenum">
              <a:rPr lang="fr-FR" smtClean="0"/>
              <a:t>29</a:t>
            </a:fld>
            <a:endParaRPr lang="fr-FR"/>
          </a:p>
        </p:txBody>
      </p:sp>
    </p:spTree>
    <p:extLst>
      <p:ext uri="{BB962C8B-B14F-4D97-AF65-F5344CB8AC3E}">
        <p14:creationId xmlns:p14="http://schemas.microsoft.com/office/powerpoint/2010/main" val="822097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61434-661F-5F5F-4656-8E5CF734D8B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0C5C94C-8A80-BD38-2E40-FED686A301F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230C7615-C896-DB5F-070D-AB308CC96CC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6B35C2B-E8F6-2D8F-5D4C-01EF95635AEA}"/>
              </a:ext>
            </a:extLst>
          </p:cNvPr>
          <p:cNvSpPr>
            <a:spLocks noGrp="1"/>
          </p:cNvSpPr>
          <p:nvPr>
            <p:ph type="sldNum" sz="quarter" idx="5"/>
          </p:nvPr>
        </p:nvSpPr>
        <p:spPr/>
        <p:txBody>
          <a:bodyPr/>
          <a:lstStyle/>
          <a:p>
            <a:fld id="{31F8C5F7-E6A1-FE4D-B595-CEF9F843583A}" type="slidenum">
              <a:rPr lang="fr-FR" smtClean="0"/>
              <a:t>30</a:t>
            </a:fld>
            <a:endParaRPr lang="fr-FR"/>
          </a:p>
        </p:txBody>
      </p:sp>
    </p:spTree>
    <p:extLst>
      <p:ext uri="{BB962C8B-B14F-4D97-AF65-F5344CB8AC3E}">
        <p14:creationId xmlns:p14="http://schemas.microsoft.com/office/powerpoint/2010/main" val="2709936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E593C-6CB7-2DE9-CE3C-BF976C78DA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0C94FB-91B1-9350-5F67-EF3FC1AF2B6A}"/>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B33EC73-067E-D1BF-20AE-27B0AE2C405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DBA1928-300F-3497-96D4-D8BE00B2F687}"/>
              </a:ext>
            </a:extLst>
          </p:cNvPr>
          <p:cNvSpPr>
            <a:spLocks noGrp="1"/>
          </p:cNvSpPr>
          <p:nvPr>
            <p:ph type="sldNum" sz="quarter" idx="5"/>
          </p:nvPr>
        </p:nvSpPr>
        <p:spPr/>
        <p:txBody>
          <a:bodyPr/>
          <a:lstStyle/>
          <a:p>
            <a:fld id="{31F8C5F7-E6A1-FE4D-B595-CEF9F843583A}" type="slidenum">
              <a:rPr lang="fr-FR" smtClean="0"/>
              <a:t>31</a:t>
            </a:fld>
            <a:endParaRPr lang="fr-FR"/>
          </a:p>
        </p:txBody>
      </p:sp>
    </p:spTree>
    <p:extLst>
      <p:ext uri="{BB962C8B-B14F-4D97-AF65-F5344CB8AC3E}">
        <p14:creationId xmlns:p14="http://schemas.microsoft.com/office/powerpoint/2010/main" val="1554442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BF3C-2A6D-4E8F-328D-2EE590E7D85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239B1B-B0C2-6E53-6547-74A95447502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ECE7C92-3C4F-AC63-067B-BAD036DFD58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D486D2B-7C1C-C990-58A7-C9812BFCCFD0}"/>
              </a:ext>
            </a:extLst>
          </p:cNvPr>
          <p:cNvSpPr>
            <a:spLocks noGrp="1"/>
          </p:cNvSpPr>
          <p:nvPr>
            <p:ph type="sldNum" sz="quarter" idx="5"/>
          </p:nvPr>
        </p:nvSpPr>
        <p:spPr/>
        <p:txBody>
          <a:bodyPr/>
          <a:lstStyle/>
          <a:p>
            <a:fld id="{31F8C5F7-E6A1-FE4D-B595-CEF9F843583A}" type="slidenum">
              <a:rPr lang="fr-FR" smtClean="0"/>
              <a:t>32</a:t>
            </a:fld>
            <a:endParaRPr lang="fr-FR"/>
          </a:p>
        </p:txBody>
      </p:sp>
    </p:spTree>
    <p:extLst>
      <p:ext uri="{BB962C8B-B14F-4D97-AF65-F5344CB8AC3E}">
        <p14:creationId xmlns:p14="http://schemas.microsoft.com/office/powerpoint/2010/main" val="241814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506A8-411F-28C3-D504-E707FCC377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A8B6ED-9983-9F27-F96A-33012E60FC19}"/>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61D7D7A4-FC69-64BB-8AC0-13F2CC5A407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BCD24B9-5C7B-EADB-029D-7B35E95CDCE3}"/>
              </a:ext>
            </a:extLst>
          </p:cNvPr>
          <p:cNvSpPr>
            <a:spLocks noGrp="1"/>
          </p:cNvSpPr>
          <p:nvPr>
            <p:ph type="sldNum" sz="quarter" idx="5"/>
          </p:nvPr>
        </p:nvSpPr>
        <p:spPr/>
        <p:txBody>
          <a:bodyPr/>
          <a:lstStyle/>
          <a:p>
            <a:fld id="{31F8C5F7-E6A1-FE4D-B595-CEF9F843583A}" type="slidenum">
              <a:rPr lang="fr-FR" smtClean="0"/>
              <a:t>33</a:t>
            </a:fld>
            <a:endParaRPr lang="fr-FR"/>
          </a:p>
        </p:txBody>
      </p:sp>
    </p:spTree>
    <p:extLst>
      <p:ext uri="{BB962C8B-B14F-4D97-AF65-F5344CB8AC3E}">
        <p14:creationId xmlns:p14="http://schemas.microsoft.com/office/powerpoint/2010/main" val="3929642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F577C-D8D2-240C-D7EF-E89293D016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ADB3A24-51B2-48BE-ACBE-FF5C5224345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11A0B0F-546C-DF24-B5D4-56B20294CAE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5622DA2-5328-5DE7-D4BD-972C0B69AC0E}"/>
              </a:ext>
            </a:extLst>
          </p:cNvPr>
          <p:cNvSpPr>
            <a:spLocks noGrp="1"/>
          </p:cNvSpPr>
          <p:nvPr>
            <p:ph type="sldNum" sz="quarter" idx="5"/>
          </p:nvPr>
        </p:nvSpPr>
        <p:spPr/>
        <p:txBody>
          <a:bodyPr/>
          <a:lstStyle/>
          <a:p>
            <a:fld id="{31F8C5F7-E6A1-FE4D-B595-CEF9F843583A}" type="slidenum">
              <a:rPr lang="fr-FR" smtClean="0"/>
              <a:t>34</a:t>
            </a:fld>
            <a:endParaRPr lang="fr-FR"/>
          </a:p>
        </p:txBody>
      </p:sp>
    </p:spTree>
    <p:extLst>
      <p:ext uri="{BB962C8B-B14F-4D97-AF65-F5344CB8AC3E}">
        <p14:creationId xmlns:p14="http://schemas.microsoft.com/office/powerpoint/2010/main" val="31754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1F8C5F7-E6A1-FE4D-B595-CEF9F843583A}" type="slidenum">
              <a:rPr lang="fr-FR" smtClean="0"/>
              <a:t>3</a:t>
            </a:fld>
            <a:endParaRPr lang="fr-FR"/>
          </a:p>
        </p:txBody>
      </p:sp>
    </p:spTree>
    <p:extLst>
      <p:ext uri="{BB962C8B-B14F-4D97-AF65-F5344CB8AC3E}">
        <p14:creationId xmlns:p14="http://schemas.microsoft.com/office/powerpoint/2010/main" val="435900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9F0B9-5230-99C6-10C5-6FFDB1B9E5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EA660C-F65D-2E06-224B-CACD2C68477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ED8E958-52B4-4660-5370-D6455DA5241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ADBC87F-D194-7FD7-FA50-13670F9EC452}"/>
              </a:ext>
            </a:extLst>
          </p:cNvPr>
          <p:cNvSpPr>
            <a:spLocks noGrp="1"/>
          </p:cNvSpPr>
          <p:nvPr>
            <p:ph type="sldNum" sz="quarter" idx="5"/>
          </p:nvPr>
        </p:nvSpPr>
        <p:spPr/>
        <p:txBody>
          <a:bodyPr/>
          <a:lstStyle/>
          <a:p>
            <a:fld id="{31F8C5F7-E6A1-FE4D-B595-CEF9F843583A}" type="slidenum">
              <a:rPr lang="fr-FR" smtClean="0"/>
              <a:t>35</a:t>
            </a:fld>
            <a:endParaRPr lang="fr-FR"/>
          </a:p>
        </p:txBody>
      </p:sp>
    </p:spTree>
    <p:extLst>
      <p:ext uri="{BB962C8B-B14F-4D97-AF65-F5344CB8AC3E}">
        <p14:creationId xmlns:p14="http://schemas.microsoft.com/office/powerpoint/2010/main" val="1858361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EB6C4-97C0-C23A-CB17-6C4BA5B15D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8CF82C-2CAB-101F-0460-5AE62BAF59BE}"/>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AEC61219-AFC7-6732-E960-4EDA7896915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C119775-4BAA-F02D-0222-59C1F35A5944}"/>
              </a:ext>
            </a:extLst>
          </p:cNvPr>
          <p:cNvSpPr>
            <a:spLocks noGrp="1"/>
          </p:cNvSpPr>
          <p:nvPr>
            <p:ph type="sldNum" sz="quarter" idx="5"/>
          </p:nvPr>
        </p:nvSpPr>
        <p:spPr/>
        <p:txBody>
          <a:bodyPr/>
          <a:lstStyle/>
          <a:p>
            <a:fld id="{31F8C5F7-E6A1-FE4D-B595-CEF9F843583A}" type="slidenum">
              <a:rPr lang="fr-FR" smtClean="0"/>
              <a:t>36</a:t>
            </a:fld>
            <a:endParaRPr lang="fr-FR"/>
          </a:p>
        </p:txBody>
      </p:sp>
    </p:spTree>
    <p:extLst>
      <p:ext uri="{BB962C8B-B14F-4D97-AF65-F5344CB8AC3E}">
        <p14:creationId xmlns:p14="http://schemas.microsoft.com/office/powerpoint/2010/main" val="281855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CCAAB-368A-331D-F92C-39321EE7843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0BE86C1-3F7D-C2A1-CC07-53F6D9BF2A0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1F1894D-63E1-159F-789C-628185D5B4B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04A1B87-0D99-BDFA-8648-1F16195C62C1}"/>
              </a:ext>
            </a:extLst>
          </p:cNvPr>
          <p:cNvSpPr>
            <a:spLocks noGrp="1"/>
          </p:cNvSpPr>
          <p:nvPr>
            <p:ph type="sldNum" sz="quarter" idx="5"/>
          </p:nvPr>
        </p:nvSpPr>
        <p:spPr/>
        <p:txBody>
          <a:bodyPr/>
          <a:lstStyle/>
          <a:p>
            <a:fld id="{31F8C5F7-E6A1-FE4D-B595-CEF9F843583A}" type="slidenum">
              <a:rPr lang="fr-FR" smtClean="0"/>
              <a:t>37</a:t>
            </a:fld>
            <a:endParaRPr lang="fr-FR"/>
          </a:p>
        </p:txBody>
      </p:sp>
    </p:spTree>
    <p:extLst>
      <p:ext uri="{BB962C8B-B14F-4D97-AF65-F5344CB8AC3E}">
        <p14:creationId xmlns:p14="http://schemas.microsoft.com/office/powerpoint/2010/main" val="425282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45A04-86EB-7822-AB70-E98901DCD8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91A237-FB66-68D7-85EF-0F2A7B425ED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F31447F3-057F-ABB1-03CD-B672CEFF776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AD4B346-C5DE-0386-3314-FE04EFA699FC}"/>
              </a:ext>
            </a:extLst>
          </p:cNvPr>
          <p:cNvSpPr>
            <a:spLocks noGrp="1"/>
          </p:cNvSpPr>
          <p:nvPr>
            <p:ph type="sldNum" sz="quarter" idx="5"/>
          </p:nvPr>
        </p:nvSpPr>
        <p:spPr/>
        <p:txBody>
          <a:bodyPr/>
          <a:lstStyle/>
          <a:p>
            <a:fld id="{31F8C5F7-E6A1-FE4D-B595-CEF9F843583A}" type="slidenum">
              <a:rPr lang="fr-FR" smtClean="0"/>
              <a:t>38</a:t>
            </a:fld>
            <a:endParaRPr lang="fr-FR"/>
          </a:p>
        </p:txBody>
      </p:sp>
    </p:spTree>
    <p:extLst>
      <p:ext uri="{BB962C8B-B14F-4D97-AF65-F5344CB8AC3E}">
        <p14:creationId xmlns:p14="http://schemas.microsoft.com/office/powerpoint/2010/main" val="1493721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402AA-2BE8-A711-EDCB-491915A9E6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9C23054-EE87-0EFC-732D-B82C530F6B44}"/>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F17B7F0B-027C-77BF-730B-5F2510EB7DC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E12CD2-71FB-06F9-01E5-3D17A2360B08}"/>
              </a:ext>
            </a:extLst>
          </p:cNvPr>
          <p:cNvSpPr>
            <a:spLocks noGrp="1"/>
          </p:cNvSpPr>
          <p:nvPr>
            <p:ph type="sldNum" sz="quarter" idx="5"/>
          </p:nvPr>
        </p:nvSpPr>
        <p:spPr/>
        <p:txBody>
          <a:bodyPr/>
          <a:lstStyle/>
          <a:p>
            <a:fld id="{31F8C5F7-E6A1-FE4D-B595-CEF9F843583A}" type="slidenum">
              <a:rPr lang="fr-FR" smtClean="0"/>
              <a:t>39</a:t>
            </a:fld>
            <a:endParaRPr lang="fr-FR"/>
          </a:p>
        </p:txBody>
      </p:sp>
    </p:spTree>
    <p:extLst>
      <p:ext uri="{BB962C8B-B14F-4D97-AF65-F5344CB8AC3E}">
        <p14:creationId xmlns:p14="http://schemas.microsoft.com/office/powerpoint/2010/main" val="3276629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803A2-E313-1CD6-459F-9E4BB30D5B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093BD23-2230-D9D5-220F-E3F5BFA95FB5}"/>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E4C16649-B662-3CE0-90FC-77AB420ABDA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4D231CE-6533-FEA6-3217-D81AF1B9A1D5}"/>
              </a:ext>
            </a:extLst>
          </p:cNvPr>
          <p:cNvSpPr>
            <a:spLocks noGrp="1"/>
          </p:cNvSpPr>
          <p:nvPr>
            <p:ph type="sldNum" sz="quarter" idx="5"/>
          </p:nvPr>
        </p:nvSpPr>
        <p:spPr/>
        <p:txBody>
          <a:bodyPr/>
          <a:lstStyle/>
          <a:p>
            <a:fld id="{31F8C5F7-E6A1-FE4D-B595-CEF9F843583A}" type="slidenum">
              <a:rPr lang="fr-FR" smtClean="0"/>
              <a:t>40</a:t>
            </a:fld>
            <a:endParaRPr lang="fr-FR"/>
          </a:p>
        </p:txBody>
      </p:sp>
    </p:spTree>
    <p:extLst>
      <p:ext uri="{BB962C8B-B14F-4D97-AF65-F5344CB8AC3E}">
        <p14:creationId xmlns:p14="http://schemas.microsoft.com/office/powerpoint/2010/main" val="2880261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81D5-26ED-4967-3BEC-AD802CF49A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0B56B8-9F20-D7D0-E73A-7FEB859C882E}"/>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6E35E4AE-4FE6-ADE5-7DFD-73FF5AE1FF9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89177D0-EE12-9633-8B01-8E1C1A2F83F9}"/>
              </a:ext>
            </a:extLst>
          </p:cNvPr>
          <p:cNvSpPr>
            <a:spLocks noGrp="1"/>
          </p:cNvSpPr>
          <p:nvPr>
            <p:ph type="sldNum" sz="quarter" idx="5"/>
          </p:nvPr>
        </p:nvSpPr>
        <p:spPr/>
        <p:txBody>
          <a:bodyPr/>
          <a:lstStyle/>
          <a:p>
            <a:fld id="{31F8C5F7-E6A1-FE4D-B595-CEF9F843583A}" type="slidenum">
              <a:rPr lang="fr-FR" smtClean="0"/>
              <a:t>41</a:t>
            </a:fld>
            <a:endParaRPr lang="fr-FR"/>
          </a:p>
        </p:txBody>
      </p:sp>
    </p:spTree>
    <p:extLst>
      <p:ext uri="{BB962C8B-B14F-4D97-AF65-F5344CB8AC3E}">
        <p14:creationId xmlns:p14="http://schemas.microsoft.com/office/powerpoint/2010/main" val="988528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FDAAB-8F46-7547-9B23-A2E058B7DF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061BC5-F1BA-B93E-5701-AFAFEFB702F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D6794A56-7453-833E-2CEC-1D177CA801C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BB6EFCB-0C1B-0F57-9801-7A41D1F079AF}"/>
              </a:ext>
            </a:extLst>
          </p:cNvPr>
          <p:cNvSpPr>
            <a:spLocks noGrp="1"/>
          </p:cNvSpPr>
          <p:nvPr>
            <p:ph type="sldNum" sz="quarter" idx="5"/>
          </p:nvPr>
        </p:nvSpPr>
        <p:spPr/>
        <p:txBody>
          <a:bodyPr/>
          <a:lstStyle/>
          <a:p>
            <a:fld id="{31F8C5F7-E6A1-FE4D-B595-CEF9F843583A}" type="slidenum">
              <a:rPr lang="fr-FR" smtClean="0"/>
              <a:t>42</a:t>
            </a:fld>
            <a:endParaRPr lang="fr-FR"/>
          </a:p>
        </p:txBody>
      </p:sp>
    </p:spTree>
    <p:extLst>
      <p:ext uri="{BB962C8B-B14F-4D97-AF65-F5344CB8AC3E}">
        <p14:creationId xmlns:p14="http://schemas.microsoft.com/office/powerpoint/2010/main" val="2567506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1C4BA-CD13-F4CE-ABFB-73FA9301B4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9F3C48-C964-71BE-F5B8-D3696C3CC05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966CD66F-5F88-48A5-F114-32BB0726870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2D5F30A-87BA-DF0D-F75C-5882C3AD300E}"/>
              </a:ext>
            </a:extLst>
          </p:cNvPr>
          <p:cNvSpPr>
            <a:spLocks noGrp="1"/>
          </p:cNvSpPr>
          <p:nvPr>
            <p:ph type="sldNum" sz="quarter" idx="5"/>
          </p:nvPr>
        </p:nvSpPr>
        <p:spPr/>
        <p:txBody>
          <a:bodyPr/>
          <a:lstStyle/>
          <a:p>
            <a:fld id="{31F8C5F7-E6A1-FE4D-B595-CEF9F843583A}" type="slidenum">
              <a:rPr lang="fr-FR" smtClean="0"/>
              <a:t>43</a:t>
            </a:fld>
            <a:endParaRPr lang="fr-FR"/>
          </a:p>
        </p:txBody>
      </p:sp>
    </p:spTree>
    <p:extLst>
      <p:ext uri="{BB962C8B-B14F-4D97-AF65-F5344CB8AC3E}">
        <p14:creationId xmlns:p14="http://schemas.microsoft.com/office/powerpoint/2010/main" val="2872200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78F0-2957-2493-680D-30E1980A39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0CF8E3-DC5D-C4A4-8362-42F77577EF1A}"/>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B3CEA86-D42F-3FD8-AEBF-F586692B19A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8571CC4-C878-B5FD-CD36-582C1E3F19B4}"/>
              </a:ext>
            </a:extLst>
          </p:cNvPr>
          <p:cNvSpPr>
            <a:spLocks noGrp="1"/>
          </p:cNvSpPr>
          <p:nvPr>
            <p:ph type="sldNum" sz="quarter" idx="5"/>
          </p:nvPr>
        </p:nvSpPr>
        <p:spPr/>
        <p:txBody>
          <a:bodyPr/>
          <a:lstStyle/>
          <a:p>
            <a:fld id="{31F8C5F7-E6A1-FE4D-B595-CEF9F843583A}" type="slidenum">
              <a:rPr lang="fr-FR" smtClean="0"/>
              <a:t>45</a:t>
            </a:fld>
            <a:endParaRPr lang="fr-FR"/>
          </a:p>
        </p:txBody>
      </p:sp>
    </p:spTree>
    <p:extLst>
      <p:ext uri="{BB962C8B-B14F-4D97-AF65-F5344CB8AC3E}">
        <p14:creationId xmlns:p14="http://schemas.microsoft.com/office/powerpoint/2010/main" val="362562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1F8C5F7-E6A1-FE4D-B595-CEF9F843583A}" type="slidenum">
              <a:rPr lang="fr-FR" smtClean="0"/>
              <a:t>5</a:t>
            </a:fld>
            <a:endParaRPr lang="fr-FR"/>
          </a:p>
        </p:txBody>
      </p:sp>
    </p:spTree>
    <p:extLst>
      <p:ext uri="{BB962C8B-B14F-4D97-AF65-F5344CB8AC3E}">
        <p14:creationId xmlns:p14="http://schemas.microsoft.com/office/powerpoint/2010/main" val="2712088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4F116-E8F0-DC71-3524-4B9F0E866B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F83722-428B-BB85-1D7E-A4EFA7EE60E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19EA0C2-21C8-95D6-57F1-81E1B98675B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B5D045-FBC7-20CE-EEEC-0769D1023406}"/>
              </a:ext>
            </a:extLst>
          </p:cNvPr>
          <p:cNvSpPr>
            <a:spLocks noGrp="1"/>
          </p:cNvSpPr>
          <p:nvPr>
            <p:ph type="sldNum" sz="quarter" idx="5"/>
          </p:nvPr>
        </p:nvSpPr>
        <p:spPr/>
        <p:txBody>
          <a:bodyPr/>
          <a:lstStyle/>
          <a:p>
            <a:fld id="{31F8C5F7-E6A1-FE4D-B595-CEF9F843583A}" type="slidenum">
              <a:rPr lang="fr-FR" smtClean="0"/>
              <a:t>46</a:t>
            </a:fld>
            <a:endParaRPr lang="fr-FR"/>
          </a:p>
        </p:txBody>
      </p:sp>
    </p:spTree>
    <p:extLst>
      <p:ext uri="{BB962C8B-B14F-4D97-AF65-F5344CB8AC3E}">
        <p14:creationId xmlns:p14="http://schemas.microsoft.com/office/powerpoint/2010/main" val="3070660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A7CC9-CFB1-EB3E-46AB-FC94801DC4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F00A7A-6ED5-B9B0-A912-EB0F8B7F3A2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5E7EBBF-C199-38A3-8BEB-7C7D89CE19D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4A776B8-DC8C-1C8E-0D03-80642C75AEED}"/>
              </a:ext>
            </a:extLst>
          </p:cNvPr>
          <p:cNvSpPr>
            <a:spLocks noGrp="1"/>
          </p:cNvSpPr>
          <p:nvPr>
            <p:ph type="sldNum" sz="quarter" idx="5"/>
          </p:nvPr>
        </p:nvSpPr>
        <p:spPr/>
        <p:txBody>
          <a:bodyPr/>
          <a:lstStyle/>
          <a:p>
            <a:fld id="{31F8C5F7-E6A1-FE4D-B595-CEF9F843583A}" type="slidenum">
              <a:rPr lang="fr-FR" smtClean="0"/>
              <a:t>47</a:t>
            </a:fld>
            <a:endParaRPr lang="fr-FR"/>
          </a:p>
        </p:txBody>
      </p:sp>
    </p:spTree>
    <p:extLst>
      <p:ext uri="{BB962C8B-B14F-4D97-AF65-F5344CB8AC3E}">
        <p14:creationId xmlns:p14="http://schemas.microsoft.com/office/powerpoint/2010/main" val="611075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283C6-98D7-99DA-46B1-247E44136E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7091D0-43B6-1565-B49B-EDE6FABA050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8C0A357-3A92-AF54-FB57-5925178654C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4381980-7276-7441-F04A-5BE4343BA22C}"/>
              </a:ext>
            </a:extLst>
          </p:cNvPr>
          <p:cNvSpPr>
            <a:spLocks noGrp="1"/>
          </p:cNvSpPr>
          <p:nvPr>
            <p:ph type="sldNum" sz="quarter" idx="5"/>
          </p:nvPr>
        </p:nvSpPr>
        <p:spPr/>
        <p:txBody>
          <a:bodyPr/>
          <a:lstStyle/>
          <a:p>
            <a:fld id="{31F8C5F7-E6A1-FE4D-B595-CEF9F843583A}" type="slidenum">
              <a:rPr lang="fr-FR" smtClean="0"/>
              <a:t>48</a:t>
            </a:fld>
            <a:endParaRPr lang="fr-FR"/>
          </a:p>
        </p:txBody>
      </p:sp>
    </p:spTree>
    <p:extLst>
      <p:ext uri="{BB962C8B-B14F-4D97-AF65-F5344CB8AC3E}">
        <p14:creationId xmlns:p14="http://schemas.microsoft.com/office/powerpoint/2010/main" val="1496969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DCBBE-89F9-EB79-FF7B-40E20CA8DA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07567E-5BC7-7E71-255B-9978D649FA3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A54899FD-88E3-8773-F96F-5A9E6D4433D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FF6D309-30E5-B2E5-02C4-018E2F6DCFD8}"/>
              </a:ext>
            </a:extLst>
          </p:cNvPr>
          <p:cNvSpPr>
            <a:spLocks noGrp="1"/>
          </p:cNvSpPr>
          <p:nvPr>
            <p:ph type="sldNum" sz="quarter" idx="5"/>
          </p:nvPr>
        </p:nvSpPr>
        <p:spPr/>
        <p:txBody>
          <a:bodyPr/>
          <a:lstStyle/>
          <a:p>
            <a:fld id="{31F8C5F7-E6A1-FE4D-B595-CEF9F843583A}" type="slidenum">
              <a:rPr lang="fr-FR" smtClean="0"/>
              <a:t>49</a:t>
            </a:fld>
            <a:endParaRPr lang="fr-FR"/>
          </a:p>
        </p:txBody>
      </p:sp>
    </p:spTree>
    <p:extLst>
      <p:ext uri="{BB962C8B-B14F-4D97-AF65-F5344CB8AC3E}">
        <p14:creationId xmlns:p14="http://schemas.microsoft.com/office/powerpoint/2010/main" val="2934497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EF5F-78A6-110D-2D5D-7327B80399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15857E-F0A0-CC35-9178-D7FA0EDF9B9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AA439B9-8920-5F3F-6676-4A07E0BD1AE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4AD70BE-6C50-BED9-332F-6FAF12E0D4EA}"/>
              </a:ext>
            </a:extLst>
          </p:cNvPr>
          <p:cNvSpPr>
            <a:spLocks noGrp="1"/>
          </p:cNvSpPr>
          <p:nvPr>
            <p:ph type="sldNum" sz="quarter" idx="5"/>
          </p:nvPr>
        </p:nvSpPr>
        <p:spPr/>
        <p:txBody>
          <a:bodyPr/>
          <a:lstStyle/>
          <a:p>
            <a:fld id="{31F8C5F7-E6A1-FE4D-B595-CEF9F843583A}" type="slidenum">
              <a:rPr lang="fr-FR" smtClean="0"/>
              <a:t>50</a:t>
            </a:fld>
            <a:endParaRPr lang="fr-FR"/>
          </a:p>
        </p:txBody>
      </p:sp>
    </p:spTree>
    <p:extLst>
      <p:ext uri="{BB962C8B-B14F-4D97-AF65-F5344CB8AC3E}">
        <p14:creationId xmlns:p14="http://schemas.microsoft.com/office/powerpoint/2010/main" val="3657037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096D8-87C8-0F3C-E34E-92168023E5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CF37FB-1F7F-BC60-7E5F-5B04B9522875}"/>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9D476AF1-DD61-EE60-9D3C-67DEF8A683A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323A894-13DA-AD80-5890-29B09AB58B9B}"/>
              </a:ext>
            </a:extLst>
          </p:cNvPr>
          <p:cNvSpPr>
            <a:spLocks noGrp="1"/>
          </p:cNvSpPr>
          <p:nvPr>
            <p:ph type="sldNum" sz="quarter" idx="5"/>
          </p:nvPr>
        </p:nvSpPr>
        <p:spPr/>
        <p:txBody>
          <a:bodyPr/>
          <a:lstStyle/>
          <a:p>
            <a:fld id="{31F8C5F7-E6A1-FE4D-B595-CEF9F843583A}" type="slidenum">
              <a:rPr lang="fr-FR" smtClean="0"/>
              <a:t>52</a:t>
            </a:fld>
            <a:endParaRPr lang="fr-FR"/>
          </a:p>
        </p:txBody>
      </p:sp>
    </p:spTree>
    <p:extLst>
      <p:ext uri="{BB962C8B-B14F-4D97-AF65-F5344CB8AC3E}">
        <p14:creationId xmlns:p14="http://schemas.microsoft.com/office/powerpoint/2010/main" val="2092494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D355-F135-25FF-3719-CF34297C15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634773A-CEB8-02F6-FE33-BC50D7F051B4}"/>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958B368D-5DF7-1A5F-98ED-9E8B97FE962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3E0200F-9168-D19B-025F-175ABA61865A}"/>
              </a:ext>
            </a:extLst>
          </p:cNvPr>
          <p:cNvSpPr>
            <a:spLocks noGrp="1"/>
          </p:cNvSpPr>
          <p:nvPr>
            <p:ph type="sldNum" sz="quarter" idx="5"/>
          </p:nvPr>
        </p:nvSpPr>
        <p:spPr/>
        <p:txBody>
          <a:bodyPr/>
          <a:lstStyle/>
          <a:p>
            <a:fld id="{31F8C5F7-E6A1-FE4D-B595-CEF9F843583A}" type="slidenum">
              <a:rPr lang="fr-FR" smtClean="0"/>
              <a:t>53</a:t>
            </a:fld>
            <a:endParaRPr lang="fr-FR"/>
          </a:p>
        </p:txBody>
      </p:sp>
    </p:spTree>
    <p:extLst>
      <p:ext uri="{BB962C8B-B14F-4D97-AF65-F5344CB8AC3E}">
        <p14:creationId xmlns:p14="http://schemas.microsoft.com/office/powerpoint/2010/main" val="4133205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E784B-048D-FDDF-97F2-5DECBA37B7A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9B07E0-6544-E3CA-1883-C90AF56C27F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4DB21BF6-8D16-7CB7-3734-3EEAD140A6F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818852A-32EC-63B4-BB0A-8A1F615A879E}"/>
              </a:ext>
            </a:extLst>
          </p:cNvPr>
          <p:cNvSpPr>
            <a:spLocks noGrp="1"/>
          </p:cNvSpPr>
          <p:nvPr>
            <p:ph type="sldNum" sz="quarter" idx="5"/>
          </p:nvPr>
        </p:nvSpPr>
        <p:spPr/>
        <p:txBody>
          <a:bodyPr/>
          <a:lstStyle/>
          <a:p>
            <a:fld id="{31F8C5F7-E6A1-FE4D-B595-CEF9F843583A}" type="slidenum">
              <a:rPr lang="fr-FR" smtClean="0"/>
              <a:t>54</a:t>
            </a:fld>
            <a:endParaRPr lang="fr-FR"/>
          </a:p>
        </p:txBody>
      </p:sp>
    </p:spTree>
    <p:extLst>
      <p:ext uri="{BB962C8B-B14F-4D97-AF65-F5344CB8AC3E}">
        <p14:creationId xmlns:p14="http://schemas.microsoft.com/office/powerpoint/2010/main" val="120950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A1E17-0B66-F4C9-EAF0-6A8AC5DCFE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4B64027-643E-E536-DE51-A67F4C1E44B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F9D45A34-447C-2901-B4CC-51B1D9C23FC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A3D1800-F4CE-23AD-4C4D-5FB7A2ADEB10}"/>
              </a:ext>
            </a:extLst>
          </p:cNvPr>
          <p:cNvSpPr>
            <a:spLocks noGrp="1"/>
          </p:cNvSpPr>
          <p:nvPr>
            <p:ph type="sldNum" sz="quarter" idx="5"/>
          </p:nvPr>
        </p:nvSpPr>
        <p:spPr/>
        <p:txBody>
          <a:bodyPr/>
          <a:lstStyle/>
          <a:p>
            <a:fld id="{31F8C5F7-E6A1-FE4D-B595-CEF9F843583A}" type="slidenum">
              <a:rPr lang="fr-FR" smtClean="0"/>
              <a:t>56</a:t>
            </a:fld>
            <a:endParaRPr lang="fr-FR"/>
          </a:p>
        </p:txBody>
      </p:sp>
    </p:spTree>
    <p:extLst>
      <p:ext uri="{BB962C8B-B14F-4D97-AF65-F5344CB8AC3E}">
        <p14:creationId xmlns:p14="http://schemas.microsoft.com/office/powerpoint/2010/main" val="3846804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4BBB1-EE85-3F5C-8DB8-5187DD19785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830A9F-C2D0-D28F-F6D0-32C4648FEB9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25BB45D9-4572-C7A7-3A0E-1B30CA207E6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1A92D3B-24EE-F903-4034-94908EDD22A8}"/>
              </a:ext>
            </a:extLst>
          </p:cNvPr>
          <p:cNvSpPr>
            <a:spLocks noGrp="1"/>
          </p:cNvSpPr>
          <p:nvPr>
            <p:ph type="sldNum" sz="quarter" idx="5"/>
          </p:nvPr>
        </p:nvSpPr>
        <p:spPr/>
        <p:txBody>
          <a:bodyPr/>
          <a:lstStyle/>
          <a:p>
            <a:fld id="{31F8C5F7-E6A1-FE4D-B595-CEF9F843583A}" type="slidenum">
              <a:rPr lang="fr-FR" smtClean="0"/>
              <a:t>57</a:t>
            </a:fld>
            <a:endParaRPr lang="fr-FR"/>
          </a:p>
        </p:txBody>
      </p:sp>
    </p:spTree>
    <p:extLst>
      <p:ext uri="{BB962C8B-B14F-4D97-AF65-F5344CB8AC3E}">
        <p14:creationId xmlns:p14="http://schemas.microsoft.com/office/powerpoint/2010/main" val="364747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415FD-C714-8BA0-3C31-1F57AFE237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F03C1D-6858-189E-914E-40FC9146D86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105C145-14C3-AFEF-78DA-91E8C2539A0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F12DC50-A569-1A39-691F-C18F0537D6F9}"/>
              </a:ext>
            </a:extLst>
          </p:cNvPr>
          <p:cNvSpPr>
            <a:spLocks noGrp="1"/>
          </p:cNvSpPr>
          <p:nvPr>
            <p:ph type="sldNum" sz="quarter" idx="5"/>
          </p:nvPr>
        </p:nvSpPr>
        <p:spPr/>
        <p:txBody>
          <a:bodyPr/>
          <a:lstStyle/>
          <a:p>
            <a:fld id="{31F8C5F7-E6A1-FE4D-B595-CEF9F843583A}" type="slidenum">
              <a:rPr lang="fr-FR" smtClean="0"/>
              <a:t>6</a:t>
            </a:fld>
            <a:endParaRPr lang="fr-FR"/>
          </a:p>
        </p:txBody>
      </p:sp>
    </p:spTree>
    <p:extLst>
      <p:ext uri="{BB962C8B-B14F-4D97-AF65-F5344CB8AC3E}">
        <p14:creationId xmlns:p14="http://schemas.microsoft.com/office/powerpoint/2010/main" val="1011160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1EC5-DDD0-E41F-57D0-3C8ABE88D1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A7062F-73F8-B87C-352B-E7A8FB2B736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EBF65925-8EC7-0D26-7A80-0999811F193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0ED73D1-4B81-8413-F1AD-4026DFDBB850}"/>
              </a:ext>
            </a:extLst>
          </p:cNvPr>
          <p:cNvSpPr>
            <a:spLocks noGrp="1"/>
          </p:cNvSpPr>
          <p:nvPr>
            <p:ph type="sldNum" sz="quarter" idx="5"/>
          </p:nvPr>
        </p:nvSpPr>
        <p:spPr/>
        <p:txBody>
          <a:bodyPr/>
          <a:lstStyle/>
          <a:p>
            <a:fld id="{31F8C5F7-E6A1-FE4D-B595-CEF9F843583A}" type="slidenum">
              <a:rPr lang="fr-FR" smtClean="0"/>
              <a:t>58</a:t>
            </a:fld>
            <a:endParaRPr lang="fr-FR"/>
          </a:p>
        </p:txBody>
      </p:sp>
    </p:spTree>
    <p:extLst>
      <p:ext uri="{BB962C8B-B14F-4D97-AF65-F5344CB8AC3E}">
        <p14:creationId xmlns:p14="http://schemas.microsoft.com/office/powerpoint/2010/main" val="13609239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3E7A0-E43C-1777-CD51-E861BBA1C4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2F375E-CACA-8ED1-CA6D-16ECAED08D75}"/>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35DFD00B-2260-1A58-3784-A9268CCBEB0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C07826C-A569-D3AA-98A1-BD3D6C89DF22}"/>
              </a:ext>
            </a:extLst>
          </p:cNvPr>
          <p:cNvSpPr>
            <a:spLocks noGrp="1"/>
          </p:cNvSpPr>
          <p:nvPr>
            <p:ph type="sldNum" sz="quarter" idx="5"/>
          </p:nvPr>
        </p:nvSpPr>
        <p:spPr/>
        <p:txBody>
          <a:bodyPr/>
          <a:lstStyle/>
          <a:p>
            <a:fld id="{31F8C5F7-E6A1-FE4D-B595-CEF9F843583A}" type="slidenum">
              <a:rPr lang="fr-FR" smtClean="0"/>
              <a:t>59</a:t>
            </a:fld>
            <a:endParaRPr lang="fr-FR"/>
          </a:p>
        </p:txBody>
      </p:sp>
    </p:spTree>
    <p:extLst>
      <p:ext uri="{BB962C8B-B14F-4D97-AF65-F5344CB8AC3E}">
        <p14:creationId xmlns:p14="http://schemas.microsoft.com/office/powerpoint/2010/main" val="9672428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7ABEB-F7AC-EDEF-3149-12B6F7EA6F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7D484C-5108-74B4-1BF0-5EAB903634C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DCA394D-57DE-6F8F-7FB8-2D3BC85B66B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4C907D1-9486-33D8-73F1-1891488F3828}"/>
              </a:ext>
            </a:extLst>
          </p:cNvPr>
          <p:cNvSpPr>
            <a:spLocks noGrp="1"/>
          </p:cNvSpPr>
          <p:nvPr>
            <p:ph type="sldNum" sz="quarter" idx="5"/>
          </p:nvPr>
        </p:nvSpPr>
        <p:spPr/>
        <p:txBody>
          <a:bodyPr/>
          <a:lstStyle/>
          <a:p>
            <a:fld id="{31F8C5F7-E6A1-FE4D-B595-CEF9F843583A}" type="slidenum">
              <a:rPr lang="fr-FR" smtClean="0"/>
              <a:t>60</a:t>
            </a:fld>
            <a:endParaRPr lang="fr-FR"/>
          </a:p>
        </p:txBody>
      </p:sp>
    </p:spTree>
    <p:extLst>
      <p:ext uri="{BB962C8B-B14F-4D97-AF65-F5344CB8AC3E}">
        <p14:creationId xmlns:p14="http://schemas.microsoft.com/office/powerpoint/2010/main" val="786381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F570-9F97-A021-054E-664FD03713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DDB218-4729-5701-F0A3-233AA8836D1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2DF301F3-F21E-888D-C988-D457DE1C7A2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EC1CAE4-85FE-3BEB-85C9-FBD79D4ADF7B}"/>
              </a:ext>
            </a:extLst>
          </p:cNvPr>
          <p:cNvSpPr>
            <a:spLocks noGrp="1"/>
          </p:cNvSpPr>
          <p:nvPr>
            <p:ph type="sldNum" sz="quarter" idx="5"/>
          </p:nvPr>
        </p:nvSpPr>
        <p:spPr/>
        <p:txBody>
          <a:bodyPr/>
          <a:lstStyle/>
          <a:p>
            <a:fld id="{31F8C5F7-E6A1-FE4D-B595-CEF9F843583A}" type="slidenum">
              <a:rPr lang="fr-FR" smtClean="0"/>
              <a:t>62</a:t>
            </a:fld>
            <a:endParaRPr lang="fr-FR"/>
          </a:p>
        </p:txBody>
      </p:sp>
    </p:spTree>
    <p:extLst>
      <p:ext uri="{BB962C8B-B14F-4D97-AF65-F5344CB8AC3E}">
        <p14:creationId xmlns:p14="http://schemas.microsoft.com/office/powerpoint/2010/main" val="321223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4F116-E8F0-DC71-3524-4B9F0E866B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F83722-428B-BB85-1D7E-A4EFA7EE60E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19EA0C2-21C8-95D6-57F1-81E1B98675B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B5D045-FBC7-20CE-EEEC-0769D1023406}"/>
              </a:ext>
            </a:extLst>
          </p:cNvPr>
          <p:cNvSpPr>
            <a:spLocks noGrp="1"/>
          </p:cNvSpPr>
          <p:nvPr>
            <p:ph type="sldNum" sz="quarter" idx="5"/>
          </p:nvPr>
        </p:nvSpPr>
        <p:spPr/>
        <p:txBody>
          <a:bodyPr/>
          <a:lstStyle/>
          <a:p>
            <a:fld id="{31F8C5F7-E6A1-FE4D-B595-CEF9F843583A}" type="slidenum">
              <a:rPr lang="fr-FR" smtClean="0"/>
              <a:t>7</a:t>
            </a:fld>
            <a:endParaRPr lang="fr-FR"/>
          </a:p>
        </p:txBody>
      </p:sp>
    </p:spTree>
    <p:extLst>
      <p:ext uri="{BB962C8B-B14F-4D97-AF65-F5344CB8AC3E}">
        <p14:creationId xmlns:p14="http://schemas.microsoft.com/office/powerpoint/2010/main" val="307066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29E9E-69E8-3B94-22A4-658C5DE67A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BE7FEA0-9B72-229F-3508-4DEA2BF5582A}"/>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99A0D135-A592-11D6-4EE5-8E0BF017F99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59A9B92-61F9-8ADC-097E-B1784DE3DD37}"/>
              </a:ext>
            </a:extLst>
          </p:cNvPr>
          <p:cNvSpPr>
            <a:spLocks noGrp="1"/>
          </p:cNvSpPr>
          <p:nvPr>
            <p:ph type="sldNum" sz="quarter" idx="5"/>
          </p:nvPr>
        </p:nvSpPr>
        <p:spPr/>
        <p:txBody>
          <a:bodyPr/>
          <a:lstStyle/>
          <a:p>
            <a:fld id="{31F8C5F7-E6A1-FE4D-B595-CEF9F843583A}" type="slidenum">
              <a:rPr lang="fr-FR" smtClean="0"/>
              <a:t>8</a:t>
            </a:fld>
            <a:endParaRPr lang="fr-FR"/>
          </a:p>
        </p:txBody>
      </p:sp>
    </p:spTree>
    <p:extLst>
      <p:ext uri="{BB962C8B-B14F-4D97-AF65-F5344CB8AC3E}">
        <p14:creationId xmlns:p14="http://schemas.microsoft.com/office/powerpoint/2010/main" val="147060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2BFC4-EABB-FE4E-1CEF-318FD72C38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736B27F-555E-4B43-9036-50970B3CE1E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9463D589-56F5-5DFB-2128-031D2EFA029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9C4DE4E-115A-8CA9-0DE9-8C831415BB7F}"/>
              </a:ext>
            </a:extLst>
          </p:cNvPr>
          <p:cNvSpPr>
            <a:spLocks noGrp="1"/>
          </p:cNvSpPr>
          <p:nvPr>
            <p:ph type="sldNum" sz="quarter" idx="5"/>
          </p:nvPr>
        </p:nvSpPr>
        <p:spPr/>
        <p:txBody>
          <a:bodyPr/>
          <a:lstStyle/>
          <a:p>
            <a:fld id="{31F8C5F7-E6A1-FE4D-B595-CEF9F843583A}" type="slidenum">
              <a:rPr lang="fr-FR" smtClean="0"/>
              <a:t>10</a:t>
            </a:fld>
            <a:endParaRPr lang="fr-FR"/>
          </a:p>
        </p:txBody>
      </p:sp>
    </p:spTree>
    <p:extLst>
      <p:ext uri="{BB962C8B-B14F-4D97-AF65-F5344CB8AC3E}">
        <p14:creationId xmlns:p14="http://schemas.microsoft.com/office/powerpoint/2010/main" val="368317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CBCB6-8C41-A150-8AED-F343C1EAF7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D627DF-01EF-6041-023D-125D4BDD21F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EFC10924-6F0F-258A-F34D-52E3CD61135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2E45EB2-72FC-D9BA-0624-5142FFEDCC3C}"/>
              </a:ext>
            </a:extLst>
          </p:cNvPr>
          <p:cNvSpPr>
            <a:spLocks noGrp="1"/>
          </p:cNvSpPr>
          <p:nvPr>
            <p:ph type="sldNum" sz="quarter" idx="5"/>
          </p:nvPr>
        </p:nvSpPr>
        <p:spPr/>
        <p:txBody>
          <a:bodyPr/>
          <a:lstStyle/>
          <a:p>
            <a:fld id="{31F8C5F7-E6A1-FE4D-B595-CEF9F843583A}" type="slidenum">
              <a:rPr lang="fr-FR" smtClean="0"/>
              <a:t>11</a:t>
            </a:fld>
            <a:endParaRPr lang="fr-FR"/>
          </a:p>
        </p:txBody>
      </p:sp>
    </p:spTree>
    <p:extLst>
      <p:ext uri="{BB962C8B-B14F-4D97-AF65-F5344CB8AC3E}">
        <p14:creationId xmlns:p14="http://schemas.microsoft.com/office/powerpoint/2010/main" val="300811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25888F-A277-C743-8922-59BD80225A7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F907297-9636-4741-AA88-2234C6218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335777A-648E-2447-B968-F53425F175BB}"/>
              </a:ext>
            </a:extLst>
          </p:cNvPr>
          <p:cNvSpPr>
            <a:spLocks noGrp="1"/>
          </p:cNvSpPr>
          <p:nvPr>
            <p:ph type="dt" sz="half" idx="10"/>
          </p:nvPr>
        </p:nvSpPr>
        <p:spPr/>
        <p:txBody>
          <a:bodyPr/>
          <a:lstStyle/>
          <a:p>
            <a:fld id="{3D70E9E2-651B-2A45-994C-8F9C83D60581}" type="datetime1">
              <a:rPr lang="fr-FR" smtClean="0"/>
              <a:t>23/06/2026</a:t>
            </a:fld>
            <a:endParaRPr lang="fr-FR"/>
          </a:p>
        </p:txBody>
      </p:sp>
      <p:sp>
        <p:nvSpPr>
          <p:cNvPr id="5" name="Espace réservé du pied de page 4">
            <a:extLst>
              <a:ext uri="{FF2B5EF4-FFF2-40B4-BE49-F238E27FC236}">
                <a16:creationId xmlns:a16="http://schemas.microsoft.com/office/drawing/2014/main" id="{B9ECF05A-212C-8041-9899-94B78AD36E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C1C1A49-C318-7642-A336-26B41164026C}"/>
              </a:ext>
            </a:extLst>
          </p:cNvPr>
          <p:cNvSpPr>
            <a:spLocks noGrp="1"/>
          </p:cNvSpPr>
          <p:nvPr>
            <p:ph type="sldNum" sz="quarter" idx="12"/>
          </p:nvPr>
        </p:nvSpPr>
        <p:spPr/>
        <p:txBody>
          <a:bodyPr/>
          <a:lstStyle/>
          <a:p>
            <a:fld id="{3C62C4C8-4A0E-D14A-9E1F-8CC67EF9E952}" type="slidenum">
              <a:rPr lang="fr-FR" smtClean="0"/>
              <a:t>‹N°›</a:t>
            </a:fld>
            <a:endParaRPr lang="fr-FR"/>
          </a:p>
        </p:txBody>
      </p:sp>
    </p:spTree>
    <p:extLst>
      <p:ext uri="{BB962C8B-B14F-4D97-AF65-F5344CB8AC3E}">
        <p14:creationId xmlns:p14="http://schemas.microsoft.com/office/powerpoint/2010/main" val="1799069437"/>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AE172-7FE7-0B4C-A470-36312BBAB51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C14CABE-1C85-B140-93E9-44ABC51B897C}"/>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7D70DF0-15B4-ED4C-8774-A35597CA15A1}"/>
              </a:ext>
            </a:extLst>
          </p:cNvPr>
          <p:cNvSpPr>
            <a:spLocks noGrp="1"/>
          </p:cNvSpPr>
          <p:nvPr>
            <p:ph type="dt" sz="half" idx="10"/>
          </p:nvPr>
        </p:nvSpPr>
        <p:spPr/>
        <p:txBody>
          <a:bodyPr/>
          <a:lstStyle/>
          <a:p>
            <a:fld id="{80F40825-F86D-E647-AA34-F05D841844FF}" type="datetime1">
              <a:rPr lang="fr-FR" smtClean="0"/>
              <a:t>23/06/2026</a:t>
            </a:fld>
            <a:endParaRPr lang="fr-FR"/>
          </a:p>
        </p:txBody>
      </p:sp>
      <p:sp>
        <p:nvSpPr>
          <p:cNvPr id="5" name="Espace réservé du pied de page 4">
            <a:extLst>
              <a:ext uri="{FF2B5EF4-FFF2-40B4-BE49-F238E27FC236}">
                <a16:creationId xmlns:a16="http://schemas.microsoft.com/office/drawing/2014/main" id="{B3D08548-DD60-8840-A6AE-8E4A845BA8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122874-AE51-D04A-A60D-8D11E13F0BA2}"/>
              </a:ext>
            </a:extLst>
          </p:cNvPr>
          <p:cNvSpPr>
            <a:spLocks noGrp="1"/>
          </p:cNvSpPr>
          <p:nvPr>
            <p:ph type="sldNum" sz="quarter" idx="12"/>
          </p:nvPr>
        </p:nvSpPr>
        <p:spPr/>
        <p:txBody>
          <a:bodyPr/>
          <a:lstStyle/>
          <a:p>
            <a:fld id="{3C62C4C8-4A0E-D14A-9E1F-8CC67EF9E952}" type="slidenum">
              <a:rPr lang="fr-FR" smtClean="0"/>
              <a:t>‹N°›</a:t>
            </a:fld>
            <a:endParaRPr lang="fr-FR"/>
          </a:p>
        </p:txBody>
      </p:sp>
    </p:spTree>
    <p:extLst>
      <p:ext uri="{BB962C8B-B14F-4D97-AF65-F5344CB8AC3E}">
        <p14:creationId xmlns:p14="http://schemas.microsoft.com/office/powerpoint/2010/main" val="119481276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4E21D29-3AD7-334A-9A33-32EDCCA6119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7FD0570-0F30-F84A-8918-ECFB7D000050}"/>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DF90B23-108D-7A43-9F3F-3F76DAB5F657}"/>
              </a:ext>
            </a:extLst>
          </p:cNvPr>
          <p:cNvSpPr>
            <a:spLocks noGrp="1"/>
          </p:cNvSpPr>
          <p:nvPr>
            <p:ph type="dt" sz="half" idx="10"/>
          </p:nvPr>
        </p:nvSpPr>
        <p:spPr/>
        <p:txBody>
          <a:bodyPr/>
          <a:lstStyle/>
          <a:p>
            <a:fld id="{1519F4DE-FB0F-6C40-B39D-EB2C48566BC6}" type="datetime1">
              <a:rPr lang="fr-FR" smtClean="0"/>
              <a:t>23/06/2026</a:t>
            </a:fld>
            <a:endParaRPr lang="fr-FR"/>
          </a:p>
        </p:txBody>
      </p:sp>
      <p:sp>
        <p:nvSpPr>
          <p:cNvPr id="5" name="Espace réservé du pied de page 4">
            <a:extLst>
              <a:ext uri="{FF2B5EF4-FFF2-40B4-BE49-F238E27FC236}">
                <a16:creationId xmlns:a16="http://schemas.microsoft.com/office/drawing/2014/main" id="{37325A87-E5C8-CE41-A457-FD577877C8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3358A8-AE27-CE40-AA11-9C5B4459F496}"/>
              </a:ext>
            </a:extLst>
          </p:cNvPr>
          <p:cNvSpPr>
            <a:spLocks noGrp="1"/>
          </p:cNvSpPr>
          <p:nvPr>
            <p:ph type="sldNum" sz="quarter" idx="12"/>
          </p:nvPr>
        </p:nvSpPr>
        <p:spPr/>
        <p:txBody>
          <a:bodyPr/>
          <a:lstStyle/>
          <a:p>
            <a:fld id="{3C62C4C8-4A0E-D14A-9E1F-8CC67EF9E952}" type="slidenum">
              <a:rPr lang="fr-FR" smtClean="0"/>
              <a:t>‹N°›</a:t>
            </a:fld>
            <a:endParaRPr lang="fr-FR"/>
          </a:p>
        </p:txBody>
      </p:sp>
    </p:spTree>
    <p:extLst>
      <p:ext uri="{BB962C8B-B14F-4D97-AF65-F5344CB8AC3E}">
        <p14:creationId xmlns:p14="http://schemas.microsoft.com/office/powerpoint/2010/main" val="3280080185"/>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319CA8-EC43-B64C-9E9F-91A957FDCF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1559F67-F135-EF4A-9019-318EDF43D4FA}"/>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7D958E1-2E5A-5E4F-A602-4947C16E1B6E}"/>
              </a:ext>
            </a:extLst>
          </p:cNvPr>
          <p:cNvSpPr>
            <a:spLocks noGrp="1"/>
          </p:cNvSpPr>
          <p:nvPr>
            <p:ph type="dt" sz="half" idx="10"/>
          </p:nvPr>
        </p:nvSpPr>
        <p:spPr/>
        <p:txBody>
          <a:bodyPr/>
          <a:lstStyle/>
          <a:p>
            <a:fld id="{C1742983-B2B5-324D-BBEA-F81496175359}" type="datetime1">
              <a:rPr lang="fr-FR" smtClean="0"/>
              <a:t>23/06/2026</a:t>
            </a:fld>
            <a:endParaRPr lang="fr-FR"/>
          </a:p>
        </p:txBody>
      </p:sp>
      <p:sp>
        <p:nvSpPr>
          <p:cNvPr id="5" name="Espace réservé du pied de page 4">
            <a:extLst>
              <a:ext uri="{FF2B5EF4-FFF2-40B4-BE49-F238E27FC236}">
                <a16:creationId xmlns:a16="http://schemas.microsoft.com/office/drawing/2014/main" id="{B6134A0F-81A8-8E48-8FC2-4F31FD5B54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257E34-AE38-B946-8732-14587413CAFE}"/>
              </a:ext>
            </a:extLst>
          </p:cNvPr>
          <p:cNvSpPr>
            <a:spLocks noGrp="1"/>
          </p:cNvSpPr>
          <p:nvPr>
            <p:ph type="sldNum" sz="quarter" idx="12"/>
          </p:nvPr>
        </p:nvSpPr>
        <p:spPr/>
        <p:txBody>
          <a:bodyPr/>
          <a:lstStyle/>
          <a:p>
            <a:fld id="{3C62C4C8-4A0E-D14A-9E1F-8CC67EF9E952}" type="slidenum">
              <a:rPr lang="fr-FR" smtClean="0"/>
              <a:t>‹N°›</a:t>
            </a:fld>
            <a:endParaRPr lang="fr-FR"/>
          </a:p>
        </p:txBody>
      </p:sp>
    </p:spTree>
    <p:extLst>
      <p:ext uri="{BB962C8B-B14F-4D97-AF65-F5344CB8AC3E}">
        <p14:creationId xmlns:p14="http://schemas.microsoft.com/office/powerpoint/2010/main" val="769119608"/>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731A5-F908-EC4F-B941-8212BCC5266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3C1296-FF9D-1A4C-9506-4DDB6D115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19ED1E9-2C00-9648-8851-105AD4CC9285}"/>
              </a:ext>
            </a:extLst>
          </p:cNvPr>
          <p:cNvSpPr>
            <a:spLocks noGrp="1"/>
          </p:cNvSpPr>
          <p:nvPr>
            <p:ph type="dt" sz="half" idx="10"/>
          </p:nvPr>
        </p:nvSpPr>
        <p:spPr/>
        <p:txBody>
          <a:bodyPr/>
          <a:lstStyle/>
          <a:p>
            <a:fld id="{87D048FC-2604-2A46-9855-2662C348605D}" type="datetime1">
              <a:rPr lang="fr-FR" smtClean="0"/>
              <a:t>23/06/2026</a:t>
            </a:fld>
            <a:endParaRPr lang="fr-FR"/>
          </a:p>
        </p:txBody>
      </p:sp>
      <p:sp>
        <p:nvSpPr>
          <p:cNvPr id="5" name="Espace réservé du pied de page 4">
            <a:extLst>
              <a:ext uri="{FF2B5EF4-FFF2-40B4-BE49-F238E27FC236}">
                <a16:creationId xmlns:a16="http://schemas.microsoft.com/office/drawing/2014/main" id="{4E89C22C-3B1D-2849-9DBB-FDE324233B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72A466-C1F6-8F4C-B75B-A78317FED2D5}"/>
              </a:ext>
            </a:extLst>
          </p:cNvPr>
          <p:cNvSpPr>
            <a:spLocks noGrp="1"/>
          </p:cNvSpPr>
          <p:nvPr>
            <p:ph type="sldNum" sz="quarter" idx="12"/>
          </p:nvPr>
        </p:nvSpPr>
        <p:spPr/>
        <p:txBody>
          <a:bodyPr/>
          <a:lstStyle/>
          <a:p>
            <a:fld id="{3C62C4C8-4A0E-D14A-9E1F-8CC67EF9E952}" type="slidenum">
              <a:rPr lang="fr-FR" smtClean="0"/>
              <a:t>‹N°›</a:t>
            </a:fld>
            <a:endParaRPr lang="fr-FR"/>
          </a:p>
        </p:txBody>
      </p:sp>
    </p:spTree>
    <p:extLst>
      <p:ext uri="{BB962C8B-B14F-4D97-AF65-F5344CB8AC3E}">
        <p14:creationId xmlns:p14="http://schemas.microsoft.com/office/powerpoint/2010/main" val="276830393"/>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5CBAF6-7145-E041-A835-E3FC6A1E10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0C42C9-BFF7-B74E-88B1-CA09B3835D53}"/>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7AF7E9BA-6971-E44F-BC0E-18D6208794DD}"/>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67F863A4-A0CC-4D40-8E2D-A422DC5B782D}"/>
              </a:ext>
            </a:extLst>
          </p:cNvPr>
          <p:cNvSpPr>
            <a:spLocks noGrp="1"/>
          </p:cNvSpPr>
          <p:nvPr>
            <p:ph type="dt" sz="half" idx="10"/>
          </p:nvPr>
        </p:nvSpPr>
        <p:spPr/>
        <p:txBody>
          <a:bodyPr/>
          <a:lstStyle/>
          <a:p>
            <a:fld id="{9C2E32A1-660E-A94C-8EDB-B683622F9FFC}" type="datetime1">
              <a:rPr lang="fr-FR" smtClean="0"/>
              <a:t>23/06/2026</a:t>
            </a:fld>
            <a:endParaRPr lang="fr-FR"/>
          </a:p>
        </p:txBody>
      </p:sp>
      <p:sp>
        <p:nvSpPr>
          <p:cNvPr id="6" name="Espace réservé du pied de page 5">
            <a:extLst>
              <a:ext uri="{FF2B5EF4-FFF2-40B4-BE49-F238E27FC236}">
                <a16:creationId xmlns:a16="http://schemas.microsoft.com/office/drawing/2014/main" id="{D0D71C4A-4F18-B540-809B-737A1ABDCC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1EE404-510E-8642-8D2A-F5E04401F07A}"/>
              </a:ext>
            </a:extLst>
          </p:cNvPr>
          <p:cNvSpPr>
            <a:spLocks noGrp="1"/>
          </p:cNvSpPr>
          <p:nvPr>
            <p:ph type="sldNum" sz="quarter" idx="12"/>
          </p:nvPr>
        </p:nvSpPr>
        <p:spPr/>
        <p:txBody>
          <a:bodyPr/>
          <a:lstStyle/>
          <a:p>
            <a:fld id="{3C62C4C8-4A0E-D14A-9E1F-8CC67EF9E952}" type="slidenum">
              <a:rPr lang="fr-FR" smtClean="0"/>
              <a:t>‹N°›</a:t>
            </a:fld>
            <a:endParaRPr lang="fr-FR"/>
          </a:p>
        </p:txBody>
      </p:sp>
    </p:spTree>
    <p:extLst>
      <p:ext uri="{BB962C8B-B14F-4D97-AF65-F5344CB8AC3E}">
        <p14:creationId xmlns:p14="http://schemas.microsoft.com/office/powerpoint/2010/main" val="1984603030"/>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5EB90-63C9-BD47-83D5-8D1F6D2D668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089107E-FC91-7B46-97FA-8301551B02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7D9BE90-4016-4F47-B2CE-A207FAED0361}"/>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6B0871E3-30C8-CA43-B241-78E69886F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1B234B1D-191B-5447-B39A-62E3CAC20395}"/>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E59E9E69-EC6B-AF4F-9DF4-A07BF399FDFE}"/>
              </a:ext>
            </a:extLst>
          </p:cNvPr>
          <p:cNvSpPr>
            <a:spLocks noGrp="1"/>
          </p:cNvSpPr>
          <p:nvPr>
            <p:ph type="dt" sz="half" idx="10"/>
          </p:nvPr>
        </p:nvSpPr>
        <p:spPr/>
        <p:txBody>
          <a:bodyPr/>
          <a:lstStyle/>
          <a:p>
            <a:fld id="{633D1F47-53AE-2B4A-A1E4-327C42DE1B27}" type="datetime1">
              <a:rPr lang="fr-FR" smtClean="0"/>
              <a:t>23/06/2026</a:t>
            </a:fld>
            <a:endParaRPr lang="fr-FR"/>
          </a:p>
        </p:txBody>
      </p:sp>
      <p:sp>
        <p:nvSpPr>
          <p:cNvPr id="8" name="Espace réservé du pied de page 7">
            <a:extLst>
              <a:ext uri="{FF2B5EF4-FFF2-40B4-BE49-F238E27FC236}">
                <a16:creationId xmlns:a16="http://schemas.microsoft.com/office/drawing/2014/main" id="{A7384630-1A55-3448-84FA-5CD062072CC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F62AEC1-39F6-D347-AAA3-4FB7703682C5}"/>
              </a:ext>
            </a:extLst>
          </p:cNvPr>
          <p:cNvSpPr>
            <a:spLocks noGrp="1"/>
          </p:cNvSpPr>
          <p:nvPr>
            <p:ph type="sldNum" sz="quarter" idx="12"/>
          </p:nvPr>
        </p:nvSpPr>
        <p:spPr/>
        <p:txBody>
          <a:bodyPr/>
          <a:lstStyle/>
          <a:p>
            <a:fld id="{3C62C4C8-4A0E-D14A-9E1F-8CC67EF9E952}" type="slidenum">
              <a:rPr lang="fr-FR" smtClean="0"/>
              <a:t>‹N°›</a:t>
            </a:fld>
            <a:endParaRPr lang="fr-FR"/>
          </a:p>
        </p:txBody>
      </p:sp>
    </p:spTree>
    <p:extLst>
      <p:ext uri="{BB962C8B-B14F-4D97-AF65-F5344CB8AC3E}">
        <p14:creationId xmlns:p14="http://schemas.microsoft.com/office/powerpoint/2010/main" val="144334402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90738-4C4D-1B47-A2D8-195F5C64679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8D380F6-AFC2-1746-A8E4-2349B12AB8C7}"/>
              </a:ext>
            </a:extLst>
          </p:cNvPr>
          <p:cNvSpPr>
            <a:spLocks noGrp="1"/>
          </p:cNvSpPr>
          <p:nvPr>
            <p:ph type="dt" sz="half" idx="10"/>
          </p:nvPr>
        </p:nvSpPr>
        <p:spPr/>
        <p:txBody>
          <a:bodyPr/>
          <a:lstStyle/>
          <a:p>
            <a:fld id="{7404C12F-809D-994D-BA97-16AD7DF55E09}" type="datetime1">
              <a:rPr lang="fr-FR" smtClean="0"/>
              <a:t>23/06/2026</a:t>
            </a:fld>
            <a:endParaRPr lang="fr-FR"/>
          </a:p>
        </p:txBody>
      </p:sp>
      <p:sp>
        <p:nvSpPr>
          <p:cNvPr id="4" name="Espace réservé du pied de page 3">
            <a:extLst>
              <a:ext uri="{FF2B5EF4-FFF2-40B4-BE49-F238E27FC236}">
                <a16:creationId xmlns:a16="http://schemas.microsoft.com/office/drawing/2014/main" id="{3A512F52-6AED-5040-B0DE-550D6E32B78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5F9DF73-FB98-9345-A60D-68B555CD0CB1}"/>
              </a:ext>
            </a:extLst>
          </p:cNvPr>
          <p:cNvSpPr>
            <a:spLocks noGrp="1"/>
          </p:cNvSpPr>
          <p:nvPr>
            <p:ph type="sldNum" sz="quarter" idx="12"/>
          </p:nvPr>
        </p:nvSpPr>
        <p:spPr/>
        <p:txBody>
          <a:bodyPr/>
          <a:lstStyle/>
          <a:p>
            <a:fld id="{3C62C4C8-4A0E-D14A-9E1F-8CC67EF9E952}" type="slidenum">
              <a:rPr lang="fr-FR" smtClean="0"/>
              <a:t>‹N°›</a:t>
            </a:fld>
            <a:endParaRPr lang="fr-FR"/>
          </a:p>
        </p:txBody>
      </p:sp>
    </p:spTree>
    <p:extLst>
      <p:ext uri="{BB962C8B-B14F-4D97-AF65-F5344CB8AC3E}">
        <p14:creationId xmlns:p14="http://schemas.microsoft.com/office/powerpoint/2010/main" val="1123450928"/>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9288B1-9B71-BF43-AD89-6604B16F9730}"/>
              </a:ext>
            </a:extLst>
          </p:cNvPr>
          <p:cNvSpPr>
            <a:spLocks noGrp="1"/>
          </p:cNvSpPr>
          <p:nvPr>
            <p:ph type="dt" sz="half" idx="10"/>
          </p:nvPr>
        </p:nvSpPr>
        <p:spPr/>
        <p:txBody>
          <a:bodyPr/>
          <a:lstStyle/>
          <a:p>
            <a:fld id="{4708B0C5-907C-8643-9A33-2461CB15EE48}" type="datetime1">
              <a:rPr lang="fr-FR" smtClean="0"/>
              <a:t>23/06/2026</a:t>
            </a:fld>
            <a:endParaRPr lang="fr-FR"/>
          </a:p>
        </p:txBody>
      </p:sp>
      <p:sp>
        <p:nvSpPr>
          <p:cNvPr id="3" name="Espace réservé du pied de page 2">
            <a:extLst>
              <a:ext uri="{FF2B5EF4-FFF2-40B4-BE49-F238E27FC236}">
                <a16:creationId xmlns:a16="http://schemas.microsoft.com/office/drawing/2014/main" id="{1715F210-C320-1442-9E7E-C6411AE360D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935EFD2-8BCE-D24F-AD55-B0270EBB41AB}"/>
              </a:ext>
            </a:extLst>
          </p:cNvPr>
          <p:cNvSpPr>
            <a:spLocks noGrp="1"/>
          </p:cNvSpPr>
          <p:nvPr>
            <p:ph type="sldNum" sz="quarter" idx="12"/>
          </p:nvPr>
        </p:nvSpPr>
        <p:spPr/>
        <p:txBody>
          <a:bodyPr/>
          <a:lstStyle/>
          <a:p>
            <a:fld id="{3C62C4C8-4A0E-D14A-9E1F-8CC67EF9E952}" type="slidenum">
              <a:rPr lang="fr-FR" smtClean="0"/>
              <a:t>‹N°›</a:t>
            </a:fld>
            <a:endParaRPr lang="fr-FR"/>
          </a:p>
        </p:txBody>
      </p:sp>
    </p:spTree>
    <p:extLst>
      <p:ext uri="{BB962C8B-B14F-4D97-AF65-F5344CB8AC3E}">
        <p14:creationId xmlns:p14="http://schemas.microsoft.com/office/powerpoint/2010/main" val="1326096726"/>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0F2B2-657E-934F-8B5C-656ED6347E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047ECE8-A8AA-1D43-89BF-1E9A471D01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4FDC64A1-1C77-CB4F-A03F-AB8D59C1E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DA751AEF-E96E-5D4F-B416-ADDBEC7CF5EF}"/>
              </a:ext>
            </a:extLst>
          </p:cNvPr>
          <p:cNvSpPr>
            <a:spLocks noGrp="1"/>
          </p:cNvSpPr>
          <p:nvPr>
            <p:ph type="dt" sz="half" idx="10"/>
          </p:nvPr>
        </p:nvSpPr>
        <p:spPr/>
        <p:txBody>
          <a:bodyPr/>
          <a:lstStyle/>
          <a:p>
            <a:fld id="{F3EC5B87-10D9-A74B-B74E-A224B66FC2EB}" type="datetime1">
              <a:rPr lang="fr-FR" smtClean="0"/>
              <a:t>23/06/2026</a:t>
            </a:fld>
            <a:endParaRPr lang="fr-FR"/>
          </a:p>
        </p:txBody>
      </p:sp>
      <p:sp>
        <p:nvSpPr>
          <p:cNvPr id="6" name="Espace réservé du pied de page 5">
            <a:extLst>
              <a:ext uri="{FF2B5EF4-FFF2-40B4-BE49-F238E27FC236}">
                <a16:creationId xmlns:a16="http://schemas.microsoft.com/office/drawing/2014/main" id="{6E692701-7053-654E-9C21-F34D519BE3B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6D57A1-B0F6-2740-B889-477371AF7C03}"/>
              </a:ext>
            </a:extLst>
          </p:cNvPr>
          <p:cNvSpPr>
            <a:spLocks noGrp="1"/>
          </p:cNvSpPr>
          <p:nvPr>
            <p:ph type="sldNum" sz="quarter" idx="12"/>
          </p:nvPr>
        </p:nvSpPr>
        <p:spPr/>
        <p:txBody>
          <a:bodyPr/>
          <a:lstStyle/>
          <a:p>
            <a:fld id="{3C62C4C8-4A0E-D14A-9E1F-8CC67EF9E952}" type="slidenum">
              <a:rPr lang="fr-FR" smtClean="0"/>
              <a:t>‹N°›</a:t>
            </a:fld>
            <a:endParaRPr lang="fr-FR"/>
          </a:p>
        </p:txBody>
      </p:sp>
    </p:spTree>
    <p:extLst>
      <p:ext uri="{BB962C8B-B14F-4D97-AF65-F5344CB8AC3E}">
        <p14:creationId xmlns:p14="http://schemas.microsoft.com/office/powerpoint/2010/main" val="2653515660"/>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0C9FE-2BED-E845-A826-2B619624950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82E5266-37B1-844E-BE10-930BDA4A8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7C07F75-A6F2-DF4C-8CD3-78F7EC7FB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5DF1626-7F20-6A41-BD41-7E63B90A97F7}"/>
              </a:ext>
            </a:extLst>
          </p:cNvPr>
          <p:cNvSpPr>
            <a:spLocks noGrp="1"/>
          </p:cNvSpPr>
          <p:nvPr>
            <p:ph type="dt" sz="half" idx="10"/>
          </p:nvPr>
        </p:nvSpPr>
        <p:spPr/>
        <p:txBody>
          <a:bodyPr/>
          <a:lstStyle/>
          <a:p>
            <a:fld id="{BFC9A9D1-0615-C04D-8B6B-3A262CF3D548}" type="datetime1">
              <a:rPr lang="fr-FR" smtClean="0"/>
              <a:t>23/06/2026</a:t>
            </a:fld>
            <a:endParaRPr lang="fr-FR"/>
          </a:p>
        </p:txBody>
      </p:sp>
      <p:sp>
        <p:nvSpPr>
          <p:cNvPr id="6" name="Espace réservé du pied de page 5">
            <a:extLst>
              <a:ext uri="{FF2B5EF4-FFF2-40B4-BE49-F238E27FC236}">
                <a16:creationId xmlns:a16="http://schemas.microsoft.com/office/drawing/2014/main" id="{E3C39700-E5A3-CF40-B640-B080FAC90F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AAF930-A3E7-854C-89F0-6CACF1509978}"/>
              </a:ext>
            </a:extLst>
          </p:cNvPr>
          <p:cNvSpPr>
            <a:spLocks noGrp="1"/>
          </p:cNvSpPr>
          <p:nvPr>
            <p:ph type="sldNum" sz="quarter" idx="12"/>
          </p:nvPr>
        </p:nvSpPr>
        <p:spPr/>
        <p:txBody>
          <a:bodyPr/>
          <a:lstStyle/>
          <a:p>
            <a:fld id="{3C62C4C8-4A0E-D14A-9E1F-8CC67EF9E952}" type="slidenum">
              <a:rPr lang="fr-FR" smtClean="0"/>
              <a:t>‹N°›</a:t>
            </a:fld>
            <a:endParaRPr lang="fr-FR"/>
          </a:p>
        </p:txBody>
      </p:sp>
    </p:spTree>
    <p:extLst>
      <p:ext uri="{BB962C8B-B14F-4D97-AF65-F5344CB8AC3E}">
        <p14:creationId xmlns:p14="http://schemas.microsoft.com/office/powerpoint/2010/main" val="323261853"/>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57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321C294-69F7-D64D-8814-25F1D5925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3BDBB56-EC47-7B47-BF3A-AC0D13B80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D191E8D-CBD7-DC48-BA1B-4F0A44768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FBD51-23F5-E240-B65D-B8502B4AB46B}" type="datetime1">
              <a:rPr lang="fr-FR" smtClean="0"/>
              <a:t>23/06/2026</a:t>
            </a:fld>
            <a:endParaRPr lang="fr-FR"/>
          </a:p>
        </p:txBody>
      </p:sp>
      <p:sp>
        <p:nvSpPr>
          <p:cNvPr id="5" name="Espace réservé du pied de page 4">
            <a:extLst>
              <a:ext uri="{FF2B5EF4-FFF2-40B4-BE49-F238E27FC236}">
                <a16:creationId xmlns:a16="http://schemas.microsoft.com/office/drawing/2014/main" id="{481859B4-9A52-4D43-A634-61F0006C5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8B65199-363C-DB46-8D2D-DE35887435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2C4C8-4A0E-D14A-9E1F-8CC67EF9E952}" type="slidenum">
              <a:rPr lang="fr-FR" smtClean="0"/>
              <a:t>‹N°›</a:t>
            </a:fld>
            <a:endParaRPr lang="fr-FR"/>
          </a:p>
        </p:txBody>
      </p:sp>
    </p:spTree>
    <p:extLst>
      <p:ext uri="{BB962C8B-B14F-4D97-AF65-F5344CB8AC3E}">
        <p14:creationId xmlns:p14="http://schemas.microsoft.com/office/powerpoint/2010/main" val="416884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image" Target="../media/image56.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www.enfantsduvietnam.org/" TargetMode="External"/><Relationship Id="rId7"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80.jpeg"/><Relationship Id="rId4" Type="http://schemas.openxmlformats.org/officeDocument/2006/relationships/image" Target="../media/image79.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384"/>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30D07B4E-10A5-D045-A96A-916C1A8D3E56}"/>
              </a:ext>
            </a:extLst>
          </p:cNvPr>
          <p:cNvSpPr txBox="1"/>
          <p:nvPr/>
        </p:nvSpPr>
        <p:spPr>
          <a:xfrm>
            <a:off x="890338" y="640080"/>
            <a:ext cx="3734014" cy="34217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latin typeface="+mj-lt"/>
                <a:ea typeface="+mj-ea"/>
                <a:cs typeface="+mj-cs"/>
              </a:rPr>
              <a:t>Merci de </a:t>
            </a:r>
            <a:r>
              <a:rPr lang="en-US" sz="5400" b="1" dirty="0" err="1">
                <a:latin typeface="+mj-lt"/>
                <a:ea typeface="+mj-ea"/>
                <a:cs typeface="+mj-cs"/>
              </a:rPr>
              <a:t>votre</a:t>
            </a:r>
            <a:r>
              <a:rPr lang="en-US" sz="5400" b="1" dirty="0">
                <a:latin typeface="+mj-lt"/>
                <a:ea typeface="+mj-ea"/>
                <a:cs typeface="+mj-cs"/>
              </a:rPr>
              <a:t> </a:t>
            </a:r>
            <a:r>
              <a:rPr lang="en-US" sz="5400" b="1" dirty="0" err="1">
                <a:latin typeface="+mj-lt"/>
                <a:ea typeface="+mj-ea"/>
                <a:cs typeface="+mj-cs"/>
              </a:rPr>
              <a:t>fidélité</a:t>
            </a:r>
            <a:endParaRPr lang="en-US" sz="5400" b="1" dirty="0">
              <a:latin typeface="+mj-lt"/>
              <a:ea typeface="+mj-ea"/>
              <a:cs typeface="+mj-cs"/>
            </a:endParaRP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habits, personne, Visage humain, sourire&#10;&#10;Le contenu généré par l’IA peut être incorrect.">
            <a:extLst>
              <a:ext uri="{FF2B5EF4-FFF2-40B4-BE49-F238E27FC236}">
                <a16:creationId xmlns:a16="http://schemas.microsoft.com/office/drawing/2014/main" id="{57700D36-0A55-ADBF-1888-310E41C045FC}"/>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a:ext>
            </a:extLst>
          </a:blip>
          <a:srcRect/>
          <a:stretch>
            <a:fillRect/>
          </a:stretch>
        </p:blipFill>
        <p:spPr>
          <a:xfrm>
            <a:off x="5310177"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5" name="Connecteur droit 4">
            <a:extLst>
              <a:ext uri="{FF2B5EF4-FFF2-40B4-BE49-F238E27FC236}">
                <a16:creationId xmlns:a16="http://schemas.microsoft.com/office/drawing/2014/main" id="{4CE52E42-E3ED-904B-81AE-99B0AE4E1BDB}"/>
              </a:ext>
            </a:extLst>
          </p:cNvPr>
          <p:cNvCxnSpPr>
            <a:cxnSpLocks/>
          </p:cNvCxnSpPr>
          <p:nvPr/>
        </p:nvCxnSpPr>
        <p:spPr>
          <a:xfrm>
            <a:off x="798787" y="4409267"/>
            <a:ext cx="3714129" cy="18288"/>
          </a:xfrm>
          <a:prstGeom prst="line">
            <a:avLst/>
          </a:prstGeom>
          <a:ln w="127000" cmpd="sng">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Picture 4" descr="logo_EDV_m">
            <a:extLst>
              <a:ext uri="{FF2B5EF4-FFF2-40B4-BE49-F238E27FC236}">
                <a16:creationId xmlns:a16="http://schemas.microsoft.com/office/drawing/2014/main" id="{552272E1-E463-6DA1-89AE-00EBD75E26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89568" y="5310553"/>
            <a:ext cx="2178482" cy="154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510477"/>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19913"/>
          </a:schemeClr>
        </a:solidFill>
        <a:effectLst/>
      </p:bgPr>
    </p:bg>
    <p:spTree>
      <p:nvGrpSpPr>
        <p:cNvPr id="1" name="">
          <a:extLst>
            <a:ext uri="{FF2B5EF4-FFF2-40B4-BE49-F238E27FC236}">
              <a16:creationId xmlns:a16="http://schemas.microsoft.com/office/drawing/2014/main" id="{A08409A4-57C2-CDA2-E65A-3BB6422A6F4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D56309-211C-F5A4-97DE-E25075ACD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0E653F46-508A-7DD5-9870-CF3C0C2CC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E52FA39-A116-1819-737F-4DAC14B1C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F540B6A-54F4-3522-FDC0-297420F126C8}"/>
              </a:ext>
            </a:extLst>
          </p:cNvPr>
          <p:cNvSpPr>
            <a:spLocks noGrp="1"/>
          </p:cNvSpPr>
          <p:nvPr>
            <p:ph type="title"/>
          </p:nvPr>
        </p:nvSpPr>
        <p:spPr>
          <a:xfrm>
            <a:off x="1075766" y="1329643"/>
            <a:ext cx="3082591" cy="4156757"/>
          </a:xfrm>
          <a:solidFill>
            <a:schemeClr val="bg1"/>
          </a:solidFill>
        </p:spPr>
        <p:txBody>
          <a:bodyPr>
            <a:normAutofit/>
          </a:bodyPr>
          <a:lstStyle/>
          <a:p>
            <a:pPr algn="r"/>
            <a:r>
              <a:rPr lang="fr-FR" sz="4800" dirty="0"/>
              <a:t>Cotisations</a:t>
            </a:r>
            <a:r>
              <a:rPr lang="fr-FR" sz="5400" dirty="0"/>
              <a:t> </a:t>
            </a:r>
            <a:r>
              <a:rPr lang="fr-FR" sz="4800" dirty="0"/>
              <a:t>et Parrainages 2025</a:t>
            </a:r>
          </a:p>
        </p:txBody>
      </p:sp>
      <p:cxnSp>
        <p:nvCxnSpPr>
          <p:cNvPr id="14" name="Straight Connector 13">
            <a:extLst>
              <a:ext uri="{FF2B5EF4-FFF2-40B4-BE49-F238E27FC236}">
                <a16:creationId xmlns:a16="http://schemas.microsoft.com/office/drawing/2014/main" id="{21FF1D2E-6F6C-EBCA-2CE4-CA42275EB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F308CB71-C7B4-2073-5FCD-F772AF120F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4" name="Picture 4" descr="logo_EDV_m">
            <a:extLst>
              <a:ext uri="{FF2B5EF4-FFF2-40B4-BE49-F238E27FC236}">
                <a16:creationId xmlns:a16="http://schemas.microsoft.com/office/drawing/2014/main" id="{5DC22D5B-6E14-D87E-480F-3C2C29D730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83969" y="607859"/>
            <a:ext cx="2062858" cy="12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D0BCD4D3-7E10-0A10-B5B0-7A7EBCE0425C}"/>
              </a:ext>
            </a:extLst>
          </p:cNvPr>
          <p:cNvSpPr>
            <a:spLocks noGrp="1"/>
          </p:cNvSpPr>
          <p:nvPr>
            <p:ph type="sldNum" sz="quarter" idx="12"/>
          </p:nvPr>
        </p:nvSpPr>
        <p:spPr/>
        <p:txBody>
          <a:bodyPr/>
          <a:lstStyle/>
          <a:p>
            <a:fld id="{3C62C4C8-4A0E-D14A-9E1F-8CC67EF9E952}" type="slidenum">
              <a:rPr lang="fr-FR" smtClean="0"/>
              <a:t>10</a:t>
            </a:fld>
            <a:endParaRPr lang="fr-FR"/>
          </a:p>
        </p:txBody>
      </p:sp>
      <p:sp>
        <p:nvSpPr>
          <p:cNvPr id="11" name="Espace réservé du contenu 2">
            <a:extLst>
              <a:ext uri="{FF2B5EF4-FFF2-40B4-BE49-F238E27FC236}">
                <a16:creationId xmlns:a16="http://schemas.microsoft.com/office/drawing/2014/main" id="{0657D910-0904-1300-77F5-B9AD15EAF478}"/>
              </a:ext>
            </a:extLst>
          </p:cNvPr>
          <p:cNvSpPr>
            <a:spLocks noGrp="1"/>
          </p:cNvSpPr>
          <p:nvPr>
            <p:ph idx="1"/>
          </p:nvPr>
        </p:nvSpPr>
        <p:spPr>
          <a:xfrm>
            <a:off x="4803120" y="1458090"/>
            <a:ext cx="6149647" cy="4156758"/>
          </a:xfrm>
        </p:spPr>
        <p:txBody>
          <a:bodyPr anchor="ctr">
            <a:normAutofit fontScale="92500"/>
          </a:bodyPr>
          <a:lstStyle/>
          <a:p>
            <a:pPr algn="just">
              <a:lnSpc>
                <a:spcPct val="80000"/>
              </a:lnSpc>
              <a:buFont typeface="Wingdings" pitchFamily="2" charset="2"/>
              <a:buChar char="ü"/>
              <a:defRPr/>
            </a:pPr>
            <a:endParaRPr lang="fr-FR" altLang="fr-FR" sz="2400" dirty="0">
              <a:solidFill>
                <a:schemeClr val="tx1">
                  <a:lumMod val="85000"/>
                  <a:lumOff val="15000"/>
                </a:schemeClr>
              </a:solidFill>
            </a:endParaRPr>
          </a:p>
          <a:p>
            <a:pPr algn="just">
              <a:lnSpc>
                <a:spcPct val="150000"/>
              </a:lnSpc>
              <a:buFont typeface="Wingdings" pitchFamily="2" charset="2"/>
              <a:buChar char="ü"/>
              <a:defRPr/>
            </a:pPr>
            <a:r>
              <a:rPr lang="fr-FR" altLang="fr-FR" sz="2400" dirty="0">
                <a:solidFill>
                  <a:schemeClr val="tx1">
                    <a:lumMod val="85000"/>
                    <a:lumOff val="15000"/>
                  </a:schemeClr>
                </a:solidFill>
              </a:rPr>
              <a:t>Cotisation (inchangée depuis 2006) : </a:t>
            </a:r>
            <a:r>
              <a:rPr lang="fr-FR" altLang="fr-FR" sz="2400" b="1" dirty="0">
                <a:solidFill>
                  <a:schemeClr val="tx1">
                    <a:lumMod val="85000"/>
                    <a:lumOff val="15000"/>
                  </a:schemeClr>
                </a:solidFill>
              </a:rPr>
              <a:t>25 € </a:t>
            </a:r>
          </a:p>
          <a:p>
            <a:pPr algn="just">
              <a:lnSpc>
                <a:spcPct val="150000"/>
              </a:lnSpc>
              <a:buFont typeface="Wingdings" pitchFamily="2" charset="2"/>
              <a:buChar char="ü"/>
              <a:defRPr/>
            </a:pPr>
            <a:r>
              <a:rPr lang="fr-FR" altLang="fr-FR" sz="2400" dirty="0">
                <a:solidFill>
                  <a:schemeClr val="tx1">
                    <a:lumMod val="85000"/>
                    <a:lumOff val="15000"/>
                  </a:schemeClr>
                </a:solidFill>
              </a:rPr>
              <a:t>Montant du parrainage: </a:t>
            </a:r>
            <a:r>
              <a:rPr lang="fr-FR" altLang="fr-FR" sz="2400" b="1" dirty="0">
                <a:solidFill>
                  <a:schemeClr val="tx1">
                    <a:lumMod val="85000"/>
                    <a:lumOff val="15000"/>
                  </a:schemeClr>
                </a:solidFill>
              </a:rPr>
              <a:t>28 € </a:t>
            </a:r>
          </a:p>
          <a:p>
            <a:pPr marL="0" indent="0">
              <a:lnSpc>
                <a:spcPct val="150000"/>
              </a:lnSpc>
              <a:buNone/>
              <a:defRPr/>
            </a:pPr>
            <a:r>
              <a:rPr lang="fr-FR" altLang="fr-FR" sz="2400" b="1" dirty="0">
                <a:solidFill>
                  <a:schemeClr val="tx1">
                    <a:lumMod val="85000"/>
                    <a:lumOff val="15000"/>
                  </a:schemeClr>
                </a:solidFill>
              </a:rPr>
              <a:t>   336  €</a:t>
            </a:r>
            <a:r>
              <a:rPr lang="fr-FR" altLang="fr-FR" sz="2400" dirty="0">
                <a:solidFill>
                  <a:schemeClr val="tx1">
                    <a:lumMod val="85000"/>
                    <a:lumOff val="15000"/>
                  </a:schemeClr>
                </a:solidFill>
              </a:rPr>
              <a:t> annuels,  soit </a:t>
            </a:r>
            <a:r>
              <a:rPr lang="fr-FR" altLang="fr-FR" sz="2400" b="1" dirty="0">
                <a:solidFill>
                  <a:schemeClr val="tx1">
                    <a:lumMod val="85000"/>
                    <a:lumOff val="15000"/>
                  </a:schemeClr>
                </a:solidFill>
              </a:rPr>
              <a:t>112 € après réduction fiscale</a:t>
            </a:r>
          </a:p>
          <a:p>
            <a:pPr marL="0" indent="0" algn="just">
              <a:lnSpc>
                <a:spcPct val="150000"/>
              </a:lnSpc>
              <a:buNone/>
              <a:defRPr/>
            </a:pPr>
            <a:r>
              <a:rPr lang="fr-FR" altLang="fr-FR" sz="2400" dirty="0">
                <a:solidFill>
                  <a:schemeClr val="tx1">
                    <a:lumMod val="85000"/>
                    <a:lumOff val="15000"/>
                  </a:schemeClr>
                </a:solidFill>
              </a:rPr>
              <a:t>   Montant envoyé au Vietnam : </a:t>
            </a:r>
            <a:r>
              <a:rPr lang="fr-FR" altLang="fr-FR" sz="2400" b="1" dirty="0">
                <a:solidFill>
                  <a:schemeClr val="tx1">
                    <a:lumMod val="85000"/>
                    <a:lumOff val="15000"/>
                  </a:schemeClr>
                </a:solidFill>
              </a:rPr>
              <a:t>25 €</a:t>
            </a:r>
          </a:p>
          <a:p>
            <a:pPr algn="just">
              <a:lnSpc>
                <a:spcPct val="150000"/>
              </a:lnSpc>
              <a:buFont typeface="Wingdings" pitchFamily="2" charset="2"/>
              <a:buChar char="ü"/>
              <a:defRPr/>
            </a:pPr>
            <a:r>
              <a:rPr lang="fr-FR" altLang="fr-FR" sz="2400" dirty="0">
                <a:solidFill>
                  <a:schemeClr val="tx1">
                    <a:lumMod val="85000"/>
                    <a:lumOff val="15000"/>
                  </a:schemeClr>
                </a:solidFill>
              </a:rPr>
              <a:t>Montant étudiant: </a:t>
            </a:r>
            <a:r>
              <a:rPr lang="fr-FR" altLang="fr-FR" sz="2400" b="1" dirty="0">
                <a:solidFill>
                  <a:schemeClr val="tx1">
                    <a:lumMod val="85000"/>
                    <a:lumOff val="15000"/>
                  </a:schemeClr>
                </a:solidFill>
              </a:rPr>
              <a:t>35€</a:t>
            </a:r>
          </a:p>
          <a:p>
            <a:pPr marL="0" indent="0" algn="just">
              <a:lnSpc>
                <a:spcPct val="150000"/>
              </a:lnSpc>
              <a:buNone/>
              <a:defRPr/>
            </a:pPr>
            <a:r>
              <a:rPr lang="fr-FR" altLang="fr-FR" sz="2400" b="1" dirty="0">
                <a:solidFill>
                  <a:schemeClr val="tx1">
                    <a:lumMod val="85000"/>
                    <a:lumOff val="15000"/>
                  </a:schemeClr>
                </a:solidFill>
              </a:rPr>
              <a:t>    </a:t>
            </a:r>
            <a:r>
              <a:rPr lang="fr-FR" altLang="fr-FR" sz="2400" dirty="0">
                <a:solidFill>
                  <a:schemeClr val="tx1">
                    <a:lumMod val="85000"/>
                    <a:lumOff val="15000"/>
                  </a:schemeClr>
                </a:solidFill>
              </a:rPr>
              <a:t>Montant envoyé au Vietnam: </a:t>
            </a:r>
            <a:r>
              <a:rPr lang="fr-FR" altLang="fr-FR" sz="2400" b="1" dirty="0">
                <a:solidFill>
                  <a:schemeClr val="tx1">
                    <a:lumMod val="85000"/>
                    <a:lumOff val="15000"/>
                  </a:schemeClr>
                </a:solidFill>
              </a:rPr>
              <a:t>35€</a:t>
            </a:r>
          </a:p>
          <a:p>
            <a:pPr marL="0" indent="0">
              <a:buNone/>
            </a:pPr>
            <a:endParaRPr lang="fr-FR" sz="2400" dirty="0"/>
          </a:p>
        </p:txBody>
      </p:sp>
    </p:spTree>
    <p:extLst>
      <p:ext uri="{BB962C8B-B14F-4D97-AF65-F5344CB8AC3E}">
        <p14:creationId xmlns:p14="http://schemas.microsoft.com/office/powerpoint/2010/main" val="2827017505"/>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19913"/>
          </a:schemeClr>
        </a:solidFill>
        <a:effectLst/>
      </p:bgPr>
    </p:bg>
    <p:spTree>
      <p:nvGrpSpPr>
        <p:cNvPr id="1" name="">
          <a:extLst>
            <a:ext uri="{FF2B5EF4-FFF2-40B4-BE49-F238E27FC236}">
              <a16:creationId xmlns:a16="http://schemas.microsoft.com/office/drawing/2014/main" id="{D91FDD6D-22B3-9983-DC72-990EC266F18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D4BF67-D82E-8357-EBE4-5EB22DB45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ECC3645-C03B-ADD5-FE0D-94C7F4503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134E04-13C1-EFA2-9BAD-F5EDCB9D6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33E2904-500A-6105-FD27-2A26383B0BDE}"/>
              </a:ext>
            </a:extLst>
          </p:cNvPr>
          <p:cNvSpPr>
            <a:spLocks noGrp="1"/>
          </p:cNvSpPr>
          <p:nvPr>
            <p:ph type="title"/>
          </p:nvPr>
        </p:nvSpPr>
        <p:spPr>
          <a:xfrm>
            <a:off x="1075766" y="1329643"/>
            <a:ext cx="3082591" cy="4156757"/>
          </a:xfrm>
          <a:solidFill>
            <a:schemeClr val="bg1"/>
          </a:solidFill>
        </p:spPr>
        <p:txBody>
          <a:bodyPr>
            <a:normAutofit/>
          </a:bodyPr>
          <a:lstStyle/>
          <a:p>
            <a:pPr algn="r"/>
            <a:r>
              <a:rPr lang="fr-FR" sz="5400" dirty="0"/>
              <a:t>Rapport moral</a:t>
            </a:r>
          </a:p>
        </p:txBody>
      </p:sp>
      <p:cxnSp>
        <p:nvCxnSpPr>
          <p:cNvPr id="14" name="Straight Connector 13">
            <a:extLst>
              <a:ext uri="{FF2B5EF4-FFF2-40B4-BE49-F238E27FC236}">
                <a16:creationId xmlns:a16="http://schemas.microsoft.com/office/drawing/2014/main" id="{ADF4B65F-F521-19A2-297F-129062DC0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7B4199AA-FB2C-854D-18C5-BE5D0E97EE98}"/>
              </a:ext>
            </a:extLst>
          </p:cNvPr>
          <p:cNvSpPr>
            <a:spLocks noGrp="1"/>
          </p:cNvSpPr>
          <p:nvPr>
            <p:ph idx="1"/>
          </p:nvPr>
        </p:nvSpPr>
        <p:spPr>
          <a:xfrm>
            <a:off x="5150236" y="1438112"/>
            <a:ext cx="5224687" cy="3978207"/>
          </a:xfrm>
        </p:spPr>
        <p:txBody>
          <a:bodyPr anchor="ctr">
            <a:normAutofit/>
          </a:bodyPr>
          <a:lstStyle/>
          <a:p>
            <a:pPr marL="457200" indent="-457200">
              <a:lnSpc>
                <a:spcPct val="100000"/>
              </a:lnSpc>
              <a:buFont typeface="+mj-lt"/>
              <a:buAutoNum type="arabicPeriod"/>
              <a:defRPr/>
            </a:pPr>
            <a:r>
              <a:rPr lang="fr-FR" altLang="fr-FR" dirty="0"/>
              <a:t>Parrainages individuels et bourses scolaires</a:t>
            </a:r>
          </a:p>
          <a:p>
            <a:pPr marL="457200" indent="-457200">
              <a:lnSpc>
                <a:spcPct val="100000"/>
              </a:lnSpc>
              <a:buFont typeface="+mj-lt"/>
              <a:buAutoNum type="arabicPeriod"/>
              <a:defRPr/>
            </a:pPr>
            <a:r>
              <a:rPr lang="fr-FR" altLang="fr-FR" dirty="0"/>
              <a:t>Les programmes de nutrition</a:t>
            </a:r>
          </a:p>
          <a:p>
            <a:pPr marL="457200" indent="-457200">
              <a:lnSpc>
                <a:spcPct val="100000"/>
              </a:lnSpc>
              <a:buFont typeface="+mj-lt"/>
              <a:buAutoNum type="arabicPeriod"/>
              <a:defRPr/>
            </a:pPr>
            <a:r>
              <a:rPr lang="fr-FR" altLang="fr-FR" dirty="0"/>
              <a:t>Les constructions</a:t>
            </a:r>
          </a:p>
          <a:p>
            <a:pPr marL="457200" indent="-457200">
              <a:lnSpc>
                <a:spcPct val="100000"/>
              </a:lnSpc>
              <a:buFont typeface="+mj-lt"/>
              <a:buAutoNum type="arabicPeriod"/>
              <a:defRPr/>
            </a:pPr>
            <a:r>
              <a:rPr lang="fr-FR" altLang="fr-FR" dirty="0"/>
              <a:t>Le médical</a:t>
            </a:r>
          </a:p>
          <a:p>
            <a:pPr marL="457200" indent="-457200">
              <a:lnSpc>
                <a:spcPct val="100000"/>
              </a:lnSpc>
              <a:buFont typeface="+mj-lt"/>
              <a:buAutoNum type="arabicPeriod"/>
              <a:defRPr/>
            </a:pPr>
            <a:r>
              <a:rPr lang="fr-FR" altLang="fr-FR" dirty="0"/>
              <a:t>Autres projets</a:t>
            </a:r>
          </a:p>
          <a:p>
            <a:pPr marL="457200" indent="-457200">
              <a:lnSpc>
                <a:spcPct val="100000"/>
              </a:lnSpc>
              <a:buFont typeface="+mj-lt"/>
              <a:buAutoNum type="arabicPeriod"/>
              <a:defRPr/>
            </a:pPr>
            <a:r>
              <a:rPr lang="fr-FR" altLang="fr-FR" dirty="0"/>
              <a:t>Missions</a:t>
            </a:r>
          </a:p>
          <a:p>
            <a:pPr marL="0" indent="0">
              <a:buNone/>
            </a:pPr>
            <a:endParaRPr lang="fr-FR" sz="2400" dirty="0"/>
          </a:p>
        </p:txBody>
      </p:sp>
      <p:pic>
        <p:nvPicPr>
          <p:cNvPr id="9" name="Image 8">
            <a:extLst>
              <a:ext uri="{FF2B5EF4-FFF2-40B4-BE49-F238E27FC236}">
                <a16:creationId xmlns:a16="http://schemas.microsoft.com/office/drawing/2014/main" id="{0861D635-E5A0-50E0-4887-BA731C55BD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4" name="Picture 4" descr="logo_EDV_m">
            <a:extLst>
              <a:ext uri="{FF2B5EF4-FFF2-40B4-BE49-F238E27FC236}">
                <a16:creationId xmlns:a16="http://schemas.microsoft.com/office/drawing/2014/main" id="{499198AF-0734-39B2-EACC-922BD54C61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83969" y="607859"/>
            <a:ext cx="2062858" cy="12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B85C1392-7F0C-9209-D997-DAB4EB0BCE06}"/>
              </a:ext>
            </a:extLst>
          </p:cNvPr>
          <p:cNvSpPr>
            <a:spLocks noGrp="1"/>
          </p:cNvSpPr>
          <p:nvPr>
            <p:ph type="sldNum" sz="quarter" idx="12"/>
          </p:nvPr>
        </p:nvSpPr>
        <p:spPr/>
        <p:txBody>
          <a:bodyPr/>
          <a:lstStyle/>
          <a:p>
            <a:fld id="{3C62C4C8-4A0E-D14A-9E1F-8CC67EF9E952}" type="slidenum">
              <a:rPr lang="fr-FR" smtClean="0"/>
              <a:t>11</a:t>
            </a:fld>
            <a:endParaRPr lang="fr-FR"/>
          </a:p>
        </p:txBody>
      </p:sp>
    </p:spTree>
    <p:extLst>
      <p:ext uri="{BB962C8B-B14F-4D97-AF65-F5344CB8AC3E}">
        <p14:creationId xmlns:p14="http://schemas.microsoft.com/office/powerpoint/2010/main" val="3048838063"/>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FECA1-712B-9435-FEBA-37685660857F}"/>
              </a:ext>
            </a:extLst>
          </p:cNvPr>
          <p:cNvSpPr>
            <a:spLocks noGrp="1"/>
          </p:cNvSpPr>
          <p:nvPr>
            <p:ph type="title"/>
          </p:nvPr>
        </p:nvSpPr>
        <p:spPr>
          <a:xfrm>
            <a:off x="891152" y="2550638"/>
            <a:ext cx="10515600" cy="2852737"/>
          </a:xfrm>
          <a:solidFill>
            <a:schemeClr val="bg1"/>
          </a:solidFill>
        </p:spPr>
        <p:txBody>
          <a:bodyPr/>
          <a:lstStyle/>
          <a:p>
            <a:r>
              <a:rPr lang="fr-FR" dirty="0"/>
              <a:t>Parrainages individuels</a:t>
            </a:r>
            <a:br>
              <a:rPr lang="fr-FR" dirty="0"/>
            </a:br>
            <a:r>
              <a:rPr lang="fr-FR" dirty="0"/>
              <a:t>et Bourses scolaires</a:t>
            </a:r>
          </a:p>
        </p:txBody>
      </p:sp>
      <p:pic>
        <p:nvPicPr>
          <p:cNvPr id="5" name="Image 4">
            <a:extLst>
              <a:ext uri="{FF2B5EF4-FFF2-40B4-BE49-F238E27FC236}">
                <a16:creationId xmlns:a16="http://schemas.microsoft.com/office/drawing/2014/main" id="{C3732D2F-B16D-1123-6E4D-C799E60D1C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3" name="Picture 4" descr="logo_EDV_m">
            <a:extLst>
              <a:ext uri="{FF2B5EF4-FFF2-40B4-BE49-F238E27FC236}">
                <a16:creationId xmlns:a16="http://schemas.microsoft.com/office/drawing/2014/main" id="{44213AF2-A7C5-DE85-4971-3CEA6D13FC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69479" y="209621"/>
            <a:ext cx="2510005" cy="151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F985103C-D21C-516A-223B-C2C1600AB58B}"/>
              </a:ext>
            </a:extLst>
          </p:cNvPr>
          <p:cNvSpPr>
            <a:spLocks noGrp="1"/>
          </p:cNvSpPr>
          <p:nvPr>
            <p:ph type="sldNum" sz="quarter" idx="12"/>
          </p:nvPr>
        </p:nvSpPr>
        <p:spPr/>
        <p:txBody>
          <a:bodyPr/>
          <a:lstStyle/>
          <a:p>
            <a:fld id="{3C62C4C8-4A0E-D14A-9E1F-8CC67EF9E952}" type="slidenum">
              <a:rPr lang="fr-FR" smtClean="0"/>
              <a:t>12</a:t>
            </a:fld>
            <a:endParaRPr lang="fr-FR"/>
          </a:p>
        </p:txBody>
      </p:sp>
    </p:spTree>
    <p:extLst>
      <p:ext uri="{BB962C8B-B14F-4D97-AF65-F5344CB8AC3E}">
        <p14:creationId xmlns:p14="http://schemas.microsoft.com/office/powerpoint/2010/main" val="914073362"/>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9828"/>
          </a:schemeClr>
        </a:solidFill>
        <a:effectLst/>
      </p:bgPr>
    </p:bg>
    <p:spTree>
      <p:nvGrpSpPr>
        <p:cNvPr id="1" name="">
          <a:extLst>
            <a:ext uri="{FF2B5EF4-FFF2-40B4-BE49-F238E27FC236}">
              <a16:creationId xmlns:a16="http://schemas.microsoft.com/office/drawing/2014/main" id="{9244B26B-D9A0-7335-17AF-B99FE22EFF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2249D1-8A5D-A1FF-53F4-99C094D623CB}"/>
              </a:ext>
            </a:extLst>
          </p:cNvPr>
          <p:cNvSpPr>
            <a:spLocks noGrp="1"/>
          </p:cNvSpPr>
          <p:nvPr>
            <p:ph type="title"/>
          </p:nvPr>
        </p:nvSpPr>
        <p:spPr>
          <a:xfrm>
            <a:off x="463860" y="844079"/>
            <a:ext cx="11236568" cy="4571982"/>
          </a:xfrm>
          <a:solidFill>
            <a:schemeClr val="bg1"/>
          </a:solidFill>
        </p:spPr>
        <p:txBody>
          <a:bodyPr vert="horz" lIns="91440" tIns="45720" rIns="91440" bIns="45720" rtlCol="0" anchor="t">
            <a:normAutofit fontScale="90000"/>
          </a:bodyPr>
          <a:lstStyle/>
          <a:p>
            <a:pPr>
              <a:lnSpc>
                <a:spcPct val="150000"/>
              </a:lnSpc>
            </a:pPr>
            <a:r>
              <a:rPr lang="fr-FR" b="1" dirty="0"/>
              <a:t>Parrainer un enfant,</a:t>
            </a:r>
            <a:br>
              <a:rPr lang="fr-FR" b="1" dirty="0"/>
            </a:br>
            <a:r>
              <a:rPr lang="fr-FR" b="1" dirty="0"/>
              <a:t>C’est lui donner les moyens de construire son avenir</a:t>
            </a:r>
            <a:br>
              <a:rPr lang="fr-FR" sz="4000" b="1" dirty="0"/>
            </a:br>
            <a:r>
              <a:rPr lang="fr-FR" sz="2800" dirty="0"/>
              <a:t>	</a:t>
            </a:r>
            <a:r>
              <a:rPr lang="fr-FR" sz="3100" dirty="0"/>
              <a:t>Aller à l’école</a:t>
            </a:r>
            <a:br>
              <a:rPr lang="fr-FR" sz="3100" dirty="0"/>
            </a:br>
            <a:r>
              <a:rPr lang="fr-FR" sz="3100" dirty="0"/>
              <a:t>	Accéder aux études universitaires ou à une formation professionnelle.</a:t>
            </a:r>
            <a:br>
              <a:rPr lang="fr-FR" sz="3100" dirty="0"/>
            </a:br>
            <a:r>
              <a:rPr lang="fr-FR" sz="3100" dirty="0"/>
              <a:t>	Assurer un minimum vital pour lui et sa famille</a:t>
            </a:r>
            <a:br>
              <a:rPr lang="fr-FR" sz="3100" dirty="0"/>
            </a:br>
            <a:br>
              <a:rPr lang="fr-FR" altLang="fr-FR" sz="3100" b="1" dirty="0">
                <a:cs typeface="Times New Roman" panose="02020603050405020304" pitchFamily="18" charset="0"/>
              </a:rPr>
            </a:br>
            <a:endParaRPr lang="en-US" sz="3100" b="1" kern="1200" dirty="0"/>
          </a:p>
        </p:txBody>
      </p:sp>
      <p:pic>
        <p:nvPicPr>
          <p:cNvPr id="6" name="Image 5">
            <a:extLst>
              <a:ext uri="{FF2B5EF4-FFF2-40B4-BE49-F238E27FC236}">
                <a16:creationId xmlns:a16="http://schemas.microsoft.com/office/drawing/2014/main" id="{862D448D-B84C-6E9D-20AB-288C202A54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cxnSp>
        <p:nvCxnSpPr>
          <p:cNvPr id="4" name="Connecteur droit 3">
            <a:extLst>
              <a:ext uri="{FF2B5EF4-FFF2-40B4-BE49-F238E27FC236}">
                <a16:creationId xmlns:a16="http://schemas.microsoft.com/office/drawing/2014/main" id="{BF16D39D-683F-1537-4FCA-D3556DAD4A65}"/>
              </a:ext>
            </a:extLst>
          </p:cNvPr>
          <p:cNvCxnSpPr>
            <a:cxnSpLocks/>
          </p:cNvCxnSpPr>
          <p:nvPr/>
        </p:nvCxnSpPr>
        <p:spPr>
          <a:xfrm>
            <a:off x="2190403" y="5833842"/>
            <a:ext cx="7797338" cy="0"/>
          </a:xfrm>
          <a:prstGeom prst="line">
            <a:avLst/>
          </a:prstGeom>
          <a:ln w="177800" cmpd="sng">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2827278C-09C5-13E8-AE55-17179792D81F}"/>
              </a:ext>
            </a:extLst>
          </p:cNvPr>
          <p:cNvCxnSpPr>
            <a:cxnSpLocks/>
          </p:cNvCxnSpPr>
          <p:nvPr/>
        </p:nvCxnSpPr>
        <p:spPr>
          <a:xfrm>
            <a:off x="2176548" y="149442"/>
            <a:ext cx="7811193" cy="0"/>
          </a:xfrm>
          <a:prstGeom prst="line">
            <a:avLst/>
          </a:prstGeom>
          <a:ln w="4413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5" name="Espace réservé du numéro de diapositive 4">
            <a:extLst>
              <a:ext uri="{FF2B5EF4-FFF2-40B4-BE49-F238E27FC236}">
                <a16:creationId xmlns:a16="http://schemas.microsoft.com/office/drawing/2014/main" id="{55BF7C00-302E-7303-3003-EC9A60B8C5DF}"/>
              </a:ext>
            </a:extLst>
          </p:cNvPr>
          <p:cNvSpPr>
            <a:spLocks noGrp="1"/>
          </p:cNvSpPr>
          <p:nvPr>
            <p:ph type="sldNum" sz="quarter" idx="12"/>
          </p:nvPr>
        </p:nvSpPr>
        <p:spPr/>
        <p:txBody>
          <a:bodyPr/>
          <a:lstStyle/>
          <a:p>
            <a:fld id="{3C62C4C8-4A0E-D14A-9E1F-8CC67EF9E952}" type="slidenum">
              <a:rPr lang="fr-FR" smtClean="0"/>
              <a:t>13</a:t>
            </a:fld>
            <a:endParaRPr lang="fr-FR"/>
          </a:p>
        </p:txBody>
      </p:sp>
    </p:spTree>
    <p:extLst>
      <p:ext uri="{BB962C8B-B14F-4D97-AF65-F5344CB8AC3E}">
        <p14:creationId xmlns:p14="http://schemas.microsoft.com/office/powerpoint/2010/main" val="108756766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B3DD2630-B506-81D0-5D27-3D6834F1A8F4}"/>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71AE192-146C-9CC1-4BFE-40D9974FB7F6}"/>
              </a:ext>
            </a:extLst>
          </p:cNvPr>
          <p:cNvSpPr>
            <a:spLocks noGrp="1"/>
          </p:cNvSpPr>
          <p:nvPr>
            <p:ph type="title"/>
          </p:nvPr>
        </p:nvSpPr>
        <p:spPr>
          <a:xfrm>
            <a:off x="599609" y="1658319"/>
            <a:ext cx="4171994" cy="3564610"/>
          </a:xfrm>
          <a:solidFill>
            <a:schemeClr val="bg1"/>
          </a:solidFill>
        </p:spPr>
        <p:txBody>
          <a:bodyPr vert="horz" lIns="91440" tIns="45720" rIns="91440" bIns="45720" rtlCol="0" anchor="t">
            <a:normAutofit fontScale="90000"/>
          </a:bodyPr>
          <a:lstStyle/>
          <a:p>
            <a:pPr algn="r">
              <a:lnSpc>
                <a:spcPct val="100000"/>
              </a:lnSpc>
            </a:pPr>
            <a:r>
              <a:rPr lang="en-US" sz="3600" b="1" dirty="0"/>
              <a:t>Province de Ha Tinh</a:t>
            </a:r>
            <a:br>
              <a:rPr lang="en-US" sz="3600" b="1" dirty="0"/>
            </a:br>
            <a:br>
              <a:rPr lang="en-US" sz="3600" b="1" dirty="0"/>
            </a:br>
            <a:r>
              <a:rPr lang="en-US" sz="2800" b="1" i="1" dirty="0"/>
              <a:t>Vinh </a:t>
            </a:r>
            <a:r>
              <a:rPr lang="en-US" sz="2800" b="1" i="1" kern="1200" dirty="0">
                <a:solidFill>
                  <a:schemeClr val="tx1"/>
                </a:solidFill>
              </a:rPr>
              <a:t>Cu</a:t>
            </a:r>
            <a:br>
              <a:rPr lang="en-US" sz="2900" b="1" u="sng" kern="1200" dirty="0">
                <a:solidFill>
                  <a:schemeClr val="tx1"/>
                </a:solidFill>
                <a:latin typeface="+mj-lt"/>
                <a:ea typeface="+mj-ea"/>
                <a:cs typeface="+mj-cs"/>
              </a:rPr>
            </a:br>
            <a:r>
              <a:rPr lang="en-US" sz="2200" kern="1200" dirty="0">
                <a:solidFill>
                  <a:schemeClr val="tx1"/>
                </a:solidFill>
                <a:latin typeface="+mj-lt"/>
                <a:ea typeface="+mj-ea"/>
                <a:cs typeface="+mj-cs"/>
              </a:rPr>
              <a:t>Nouveau </a:t>
            </a:r>
            <a:r>
              <a:rPr lang="en-US" sz="2200" kern="1200" dirty="0" err="1">
                <a:solidFill>
                  <a:schemeClr val="tx1"/>
                </a:solidFill>
                <a:latin typeface="+mj-lt"/>
                <a:ea typeface="+mj-ea"/>
                <a:cs typeface="+mj-cs"/>
              </a:rPr>
              <a:t>programme</a:t>
            </a:r>
            <a:r>
              <a:rPr lang="en-US" sz="2200" kern="1200" dirty="0">
                <a:solidFill>
                  <a:schemeClr val="tx1"/>
                </a:solidFill>
                <a:latin typeface="+mj-lt"/>
                <a:ea typeface="+mj-ea"/>
                <a:cs typeface="+mj-cs"/>
              </a:rPr>
              <a:t> de 10 </a:t>
            </a:r>
            <a:r>
              <a:rPr lang="en-US" sz="2200" kern="1200" dirty="0" err="1">
                <a:solidFill>
                  <a:schemeClr val="tx1"/>
                </a:solidFill>
                <a:latin typeface="+mj-lt"/>
                <a:ea typeface="+mj-ea"/>
                <a:cs typeface="+mj-cs"/>
              </a:rPr>
              <a:t>parrainages</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individuels</a:t>
            </a:r>
            <a:br>
              <a:rPr lang="en-US" sz="2200" kern="1200" dirty="0">
                <a:solidFill>
                  <a:schemeClr val="tx1"/>
                </a:solidFill>
                <a:latin typeface="+mj-lt"/>
                <a:ea typeface="+mj-ea"/>
                <a:cs typeface="+mj-cs"/>
              </a:rPr>
            </a:br>
            <a:br>
              <a:rPr lang="en-US" sz="2200" kern="1200" dirty="0">
                <a:solidFill>
                  <a:schemeClr val="tx1"/>
                </a:solidFill>
                <a:latin typeface="+mj-lt"/>
                <a:ea typeface="+mj-ea"/>
                <a:cs typeface="+mj-cs"/>
              </a:rPr>
            </a:br>
            <a:r>
              <a:rPr lang="en-US" sz="2800" b="1" i="1" kern="1200" dirty="0">
                <a:solidFill>
                  <a:schemeClr val="tx1"/>
                </a:solidFill>
                <a:latin typeface="+mj-lt"/>
                <a:ea typeface="+mj-ea"/>
                <a:cs typeface="+mj-cs"/>
              </a:rPr>
              <a:t>Phuc Trach</a:t>
            </a:r>
            <a:br>
              <a:rPr lang="en-US" sz="2800" b="1" i="1" kern="1200" dirty="0">
                <a:solidFill>
                  <a:schemeClr val="tx1"/>
                </a:solidFill>
                <a:latin typeface="+mj-lt"/>
                <a:ea typeface="+mj-ea"/>
                <a:cs typeface="+mj-cs"/>
              </a:rPr>
            </a:br>
            <a:r>
              <a:rPr lang="en-US" sz="2200" kern="1200" dirty="0">
                <a:solidFill>
                  <a:schemeClr val="tx1"/>
                </a:solidFill>
                <a:latin typeface="+mj-lt"/>
                <a:ea typeface="+mj-ea"/>
                <a:cs typeface="+mj-cs"/>
              </a:rPr>
              <a:t>50 bourses </a:t>
            </a:r>
            <a:r>
              <a:rPr lang="en-US" sz="2200" kern="1200" dirty="0" err="1">
                <a:solidFill>
                  <a:schemeClr val="tx1"/>
                </a:solidFill>
                <a:latin typeface="+mj-lt"/>
                <a:ea typeface="+mj-ea"/>
                <a:cs typeface="+mj-cs"/>
              </a:rPr>
              <a:t>scolaires</a:t>
            </a:r>
            <a:r>
              <a:rPr lang="en-US" sz="2200" kern="1200" dirty="0">
                <a:solidFill>
                  <a:schemeClr val="tx1"/>
                </a:solidFill>
                <a:latin typeface="+mj-lt"/>
                <a:ea typeface="+mj-ea"/>
                <a:cs typeface="+mj-cs"/>
              </a:rPr>
              <a:t> </a:t>
            </a:r>
            <a:br>
              <a:rPr lang="en-US" sz="2800" kern="1200" dirty="0">
                <a:solidFill>
                  <a:schemeClr val="tx1"/>
                </a:solidFill>
                <a:latin typeface="+mj-lt"/>
                <a:ea typeface="+mj-ea"/>
                <a:cs typeface="+mj-cs"/>
              </a:rPr>
            </a:br>
            <a:br>
              <a:rPr lang="en-US" sz="2900" kern="1200" dirty="0">
                <a:solidFill>
                  <a:schemeClr val="tx1"/>
                </a:solidFill>
                <a:latin typeface="+mj-lt"/>
                <a:ea typeface="+mj-ea"/>
                <a:cs typeface="+mj-cs"/>
              </a:rPr>
            </a:br>
            <a:br>
              <a:rPr lang="en-US" sz="2900" b="1" kern="1200" dirty="0">
                <a:solidFill>
                  <a:schemeClr val="tx1"/>
                </a:solidFill>
                <a:latin typeface="+mj-lt"/>
                <a:ea typeface="+mj-ea"/>
                <a:cs typeface="+mj-cs"/>
              </a:rPr>
            </a:br>
            <a:endParaRPr lang="en-US" sz="2900" b="1" kern="1200" dirty="0">
              <a:solidFill>
                <a:schemeClr val="tx1"/>
              </a:solidFill>
              <a:latin typeface="+mj-lt"/>
              <a:ea typeface="+mj-ea"/>
              <a:cs typeface="+mj-cs"/>
            </a:endParaRPr>
          </a:p>
        </p:txBody>
      </p:sp>
      <p:grpSp>
        <p:nvGrpSpPr>
          <p:cNvPr id="48" name="Group 47">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arte, texte, atlas&#10;&#10;Le contenu généré par l’IA peut être incorrect.">
            <a:extLst>
              <a:ext uri="{FF2B5EF4-FFF2-40B4-BE49-F238E27FC236}">
                <a16:creationId xmlns:a16="http://schemas.microsoft.com/office/drawing/2014/main" id="{A24986E2-AF24-2305-6E10-D1115AD689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3437" y="557360"/>
            <a:ext cx="2859725" cy="5719454"/>
          </a:xfrm>
          <a:prstGeom prst="rect">
            <a:avLst/>
          </a:prstGeom>
        </p:spPr>
      </p:pic>
      <p:pic>
        <p:nvPicPr>
          <p:cNvPr id="6" name="Image 5">
            <a:extLst>
              <a:ext uri="{FF2B5EF4-FFF2-40B4-BE49-F238E27FC236}">
                <a16:creationId xmlns:a16="http://schemas.microsoft.com/office/drawing/2014/main" id="{54D0AAFC-A588-6F89-D99A-1278E8A426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sp>
        <p:nvSpPr>
          <p:cNvPr id="5" name="Espace réservé du numéro de diapositive 4">
            <a:extLst>
              <a:ext uri="{FF2B5EF4-FFF2-40B4-BE49-F238E27FC236}">
                <a16:creationId xmlns:a16="http://schemas.microsoft.com/office/drawing/2014/main" id="{33E68593-54DD-8E29-53DB-83405D990E1A}"/>
              </a:ext>
            </a:extLst>
          </p:cNvPr>
          <p:cNvSpPr>
            <a:spLocks noGrp="1"/>
          </p:cNvSpPr>
          <p:nvPr>
            <p:ph type="sldNum" sz="quarter" idx="12"/>
          </p:nvPr>
        </p:nvSpPr>
        <p:spPr/>
        <p:txBody>
          <a:bodyPr/>
          <a:lstStyle/>
          <a:p>
            <a:fld id="{3C62C4C8-4A0E-D14A-9E1F-8CC67EF9E952}" type="slidenum">
              <a:rPr lang="fr-FR" smtClean="0"/>
              <a:t>14</a:t>
            </a:fld>
            <a:endParaRPr lang="fr-FR"/>
          </a:p>
        </p:txBody>
      </p:sp>
    </p:spTree>
    <p:extLst>
      <p:ext uri="{BB962C8B-B14F-4D97-AF65-F5344CB8AC3E}">
        <p14:creationId xmlns:p14="http://schemas.microsoft.com/office/powerpoint/2010/main" val="857103997"/>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FE863755-3DD8-7EEF-4E55-E165E7789938}"/>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7D1FE62-5D69-9DD5-A5D3-051DDFC25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31F68B7-1F4A-FA9E-1ED5-35D12954498D}"/>
              </a:ext>
            </a:extLst>
          </p:cNvPr>
          <p:cNvSpPr>
            <a:spLocks noGrp="1"/>
          </p:cNvSpPr>
          <p:nvPr>
            <p:ph type="title"/>
          </p:nvPr>
        </p:nvSpPr>
        <p:spPr>
          <a:xfrm>
            <a:off x="139485" y="883463"/>
            <a:ext cx="3166340" cy="5166228"/>
          </a:xfrm>
          <a:solidFill>
            <a:schemeClr val="bg1"/>
          </a:solidFill>
        </p:spPr>
        <p:txBody>
          <a:bodyPr vert="horz" lIns="91440" tIns="45720" rIns="91440" bIns="45720" rtlCol="0" anchor="t">
            <a:noAutofit/>
          </a:bodyPr>
          <a:lstStyle/>
          <a:p>
            <a:pPr>
              <a:lnSpc>
                <a:spcPct val="100000"/>
              </a:lnSpc>
            </a:pPr>
            <a:br>
              <a:rPr lang="en-US" sz="2000" b="1" u="sng" kern="1200" dirty="0">
                <a:solidFill>
                  <a:schemeClr val="tx1"/>
                </a:solidFill>
                <a:latin typeface="+mj-lt"/>
                <a:ea typeface="+mj-ea"/>
                <a:cs typeface="+mj-cs"/>
              </a:rPr>
            </a:br>
            <a:r>
              <a:rPr lang="en-US" sz="2400" b="1" u="sng" dirty="0"/>
              <a:t>Vinh Cu</a:t>
            </a:r>
            <a:br>
              <a:rPr lang="en-US" sz="2400" b="1" u="sng" dirty="0"/>
            </a:br>
            <a:br>
              <a:rPr lang="en-US" sz="2000" dirty="0"/>
            </a:br>
            <a:r>
              <a:rPr lang="en-US" sz="2000" dirty="0"/>
              <a:t>Grande </a:t>
            </a:r>
            <a:r>
              <a:rPr lang="en-US" sz="2000" dirty="0" err="1"/>
              <a:t>pauvreté</a:t>
            </a:r>
            <a:br>
              <a:rPr lang="en-US" sz="2000" dirty="0"/>
            </a:br>
            <a:r>
              <a:rPr lang="en-US" sz="2000" dirty="0"/>
              <a:t>peu de </a:t>
            </a:r>
            <a:r>
              <a:rPr lang="en-US" sz="2000" dirty="0" err="1"/>
              <a:t>ressources</a:t>
            </a:r>
            <a:r>
              <a:rPr lang="en-US" sz="2000" dirty="0"/>
              <a:t>: </a:t>
            </a:r>
            <a:r>
              <a:rPr lang="en-US" sz="2000" dirty="0" err="1"/>
              <a:t>quelques</a:t>
            </a:r>
            <a:r>
              <a:rPr lang="en-US" sz="2000" dirty="0"/>
              <a:t> </a:t>
            </a:r>
            <a:r>
              <a:rPr lang="en-US" sz="2000" dirty="0" err="1"/>
              <a:t>rizières</a:t>
            </a:r>
            <a:r>
              <a:rPr lang="en-US" sz="2000" dirty="0"/>
              <a:t>, </a:t>
            </a:r>
            <a:r>
              <a:rPr lang="en-US" sz="2000" dirty="0" err="1"/>
              <a:t>bois</a:t>
            </a:r>
            <a:r>
              <a:rPr lang="en-US" sz="2000" dirty="0"/>
              <a:t> </a:t>
            </a:r>
            <a:r>
              <a:rPr lang="en-US" sz="2000" dirty="0" err="1"/>
              <a:t>d’acacia</a:t>
            </a:r>
            <a:r>
              <a:rPr lang="en-US" sz="2000" dirty="0"/>
              <a:t>, </a:t>
            </a:r>
            <a:r>
              <a:rPr lang="en-US" sz="2000" dirty="0" err="1"/>
              <a:t>miel</a:t>
            </a:r>
            <a:r>
              <a:rPr lang="en-US" sz="2000" dirty="0"/>
              <a:t> </a:t>
            </a:r>
            <a:r>
              <a:rPr lang="en-US" sz="2000" dirty="0" err="1"/>
              <a:t>sauvage</a:t>
            </a:r>
            <a:r>
              <a:rPr lang="en-US" sz="2000" dirty="0"/>
              <a:t> …</a:t>
            </a:r>
            <a:br>
              <a:rPr lang="en-US" sz="2000" dirty="0"/>
            </a:br>
            <a:br>
              <a:rPr lang="en-US" sz="2000" dirty="0"/>
            </a:br>
            <a:br>
              <a:rPr lang="en-US" sz="2000" dirty="0"/>
            </a:br>
            <a:r>
              <a:rPr lang="en-US" sz="2400" b="1" dirty="0"/>
              <a:t>NOUS RECHERCHONS 1 </a:t>
            </a:r>
            <a:r>
              <a:rPr lang="en-US" sz="2400" b="1" dirty="0" err="1"/>
              <a:t>parrain</a:t>
            </a:r>
            <a:r>
              <a:rPr lang="en-US" sz="2400" b="1" dirty="0"/>
              <a:t>/</a:t>
            </a:r>
            <a:r>
              <a:rPr lang="en-US" sz="2400" b="1" dirty="0" err="1"/>
              <a:t>marraine</a:t>
            </a:r>
            <a:br>
              <a:rPr lang="en-US" sz="2400" dirty="0"/>
            </a:br>
            <a:br>
              <a:rPr lang="en-US" sz="2400" dirty="0"/>
            </a:br>
            <a:r>
              <a:rPr lang="en-US" sz="2000" b="1" dirty="0">
                <a:solidFill>
                  <a:schemeClr val="accent6">
                    <a:lumMod val="50000"/>
                  </a:schemeClr>
                </a:solidFill>
              </a:rPr>
              <a:t>1 </a:t>
            </a:r>
            <a:r>
              <a:rPr lang="en-US" sz="2000" b="1" dirty="0" err="1">
                <a:solidFill>
                  <a:schemeClr val="accent6">
                    <a:lumMod val="50000"/>
                  </a:schemeClr>
                </a:solidFill>
              </a:rPr>
              <a:t>parrainage</a:t>
            </a:r>
            <a:r>
              <a:rPr lang="en-US" sz="2000" b="1" dirty="0">
                <a:solidFill>
                  <a:schemeClr val="accent6">
                    <a:lumMod val="50000"/>
                  </a:schemeClr>
                </a:solidFill>
              </a:rPr>
              <a:t> = 28€/</a:t>
            </a:r>
            <a:r>
              <a:rPr lang="en-US" sz="2000" b="1" dirty="0" err="1">
                <a:solidFill>
                  <a:schemeClr val="accent6">
                    <a:lumMod val="50000"/>
                  </a:schemeClr>
                </a:solidFill>
              </a:rPr>
              <a:t>mois</a:t>
            </a:r>
            <a:br>
              <a:rPr lang="en-US" sz="2400" b="1" dirty="0">
                <a:solidFill>
                  <a:schemeClr val="accent6">
                    <a:lumMod val="50000"/>
                  </a:schemeClr>
                </a:solidFill>
              </a:rPr>
            </a:br>
            <a:r>
              <a:rPr lang="en-US" sz="1800" b="1" dirty="0">
                <a:solidFill>
                  <a:schemeClr val="accent6">
                    <a:lumMod val="50000"/>
                  </a:schemeClr>
                </a:solidFill>
              </a:rPr>
              <a:t>9,50€ après deduction </a:t>
            </a:r>
            <a:r>
              <a:rPr lang="en-US" sz="1800" b="1" dirty="0" err="1">
                <a:solidFill>
                  <a:schemeClr val="accent6">
                    <a:lumMod val="50000"/>
                  </a:schemeClr>
                </a:solidFill>
              </a:rPr>
              <a:t>fiscale</a:t>
            </a:r>
            <a:r>
              <a:rPr lang="en-US" sz="1800" b="1" dirty="0">
                <a:solidFill>
                  <a:schemeClr val="accent6">
                    <a:lumMod val="50000"/>
                  </a:schemeClr>
                </a:solidFill>
              </a:rPr>
              <a:t> </a:t>
            </a:r>
            <a:br>
              <a:rPr lang="en-US" sz="1800" dirty="0"/>
            </a:br>
            <a:br>
              <a:rPr lang="en-US" sz="1800" dirty="0"/>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endParaRPr lang="en-US" sz="2000" b="1" kern="1200" dirty="0">
              <a:solidFill>
                <a:schemeClr val="tx1"/>
              </a:solidFill>
              <a:latin typeface="+mj-lt"/>
              <a:ea typeface="+mj-ea"/>
              <a:cs typeface="+mj-cs"/>
            </a:endParaRPr>
          </a:p>
        </p:txBody>
      </p:sp>
      <p:sp>
        <p:nvSpPr>
          <p:cNvPr id="37" name="Rectangle 36">
            <a:extLst>
              <a:ext uri="{FF2B5EF4-FFF2-40B4-BE49-F238E27FC236}">
                <a16:creationId xmlns:a16="http://schemas.microsoft.com/office/drawing/2014/main" id="{2C91353D-1917-8645-1287-E08D0D685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367845-FD01-F90B-BF05-303B67718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AC2FE1-3B1C-5380-0F1C-332D0136D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habits, personne, chaussures, jeans&#10;&#10;Le contenu généré par l’IA peut être incorrect.">
            <a:extLst>
              <a:ext uri="{FF2B5EF4-FFF2-40B4-BE49-F238E27FC236}">
                <a16:creationId xmlns:a16="http://schemas.microsoft.com/office/drawing/2014/main" id="{77D8CD68-459A-6FA4-55CC-B21B4C5561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19" y="840047"/>
            <a:ext cx="3505199" cy="2569897"/>
          </a:xfrm>
          <a:prstGeom prst="rect">
            <a:avLst/>
          </a:prstGeom>
        </p:spPr>
      </p:pic>
      <p:pic>
        <p:nvPicPr>
          <p:cNvPr id="7" name="Image 6" descr="Une image contenant habits, personne, chaussures, plein air&#10;&#10;Le contenu généré par l’IA peut être incorrect.">
            <a:extLst>
              <a:ext uri="{FF2B5EF4-FFF2-40B4-BE49-F238E27FC236}">
                <a16:creationId xmlns:a16="http://schemas.microsoft.com/office/drawing/2014/main" id="{CB509F4F-F422-650E-141C-C50A7CE018C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987807" y="883463"/>
            <a:ext cx="3505199" cy="2526481"/>
          </a:xfrm>
          <a:prstGeom prst="rect">
            <a:avLst/>
          </a:prstGeom>
        </p:spPr>
      </p:pic>
      <p:pic>
        <p:nvPicPr>
          <p:cNvPr id="10" name="Image 9" descr="Une image contenant habits, personne, Visage humain, jeune enfant&#10;&#10;Le contenu généré par l’IA peut être incorrect.">
            <a:extLst>
              <a:ext uri="{FF2B5EF4-FFF2-40B4-BE49-F238E27FC236}">
                <a16:creationId xmlns:a16="http://schemas.microsoft.com/office/drawing/2014/main" id="{220709AC-E848-A7AC-D562-AF2F5664C1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6909" y="3501167"/>
            <a:ext cx="2902854" cy="2587741"/>
          </a:xfrm>
          <a:prstGeom prst="rect">
            <a:avLst/>
          </a:prstGeom>
        </p:spPr>
      </p:pic>
      <p:pic>
        <p:nvPicPr>
          <p:cNvPr id="13" name="Image 12" descr="Une image contenant habits, personne, Visage humain, chaussures&#10;&#10;Le contenu généré par l’IA peut être incorrect.">
            <a:extLst>
              <a:ext uri="{FF2B5EF4-FFF2-40B4-BE49-F238E27FC236}">
                <a16:creationId xmlns:a16="http://schemas.microsoft.com/office/drawing/2014/main" id="{337CF69B-106A-0E74-BFDE-1F84F47565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55919" y="3532925"/>
            <a:ext cx="3808238" cy="2622655"/>
          </a:xfrm>
          <a:prstGeom prst="rect">
            <a:avLst/>
          </a:prstGeom>
        </p:spPr>
      </p:pic>
      <p:pic>
        <p:nvPicPr>
          <p:cNvPr id="3" name="Image 2">
            <a:extLst>
              <a:ext uri="{FF2B5EF4-FFF2-40B4-BE49-F238E27FC236}">
                <a16:creationId xmlns:a16="http://schemas.microsoft.com/office/drawing/2014/main" id="{B1AE82E4-678C-595D-E832-6AEC78AC9A3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sp>
        <p:nvSpPr>
          <p:cNvPr id="6" name="Espace réservé du numéro de diapositive 5">
            <a:extLst>
              <a:ext uri="{FF2B5EF4-FFF2-40B4-BE49-F238E27FC236}">
                <a16:creationId xmlns:a16="http://schemas.microsoft.com/office/drawing/2014/main" id="{BE4FEE20-9D6B-AB36-4B65-AF7EF1AC3BBE}"/>
              </a:ext>
            </a:extLst>
          </p:cNvPr>
          <p:cNvSpPr>
            <a:spLocks noGrp="1"/>
          </p:cNvSpPr>
          <p:nvPr>
            <p:ph type="sldNum" sz="quarter" idx="12"/>
          </p:nvPr>
        </p:nvSpPr>
        <p:spPr/>
        <p:txBody>
          <a:bodyPr/>
          <a:lstStyle/>
          <a:p>
            <a:fld id="{3C62C4C8-4A0E-D14A-9E1F-8CC67EF9E952}" type="slidenum">
              <a:rPr lang="fr-FR" smtClean="0"/>
              <a:t>15</a:t>
            </a:fld>
            <a:endParaRPr lang="fr-FR"/>
          </a:p>
        </p:txBody>
      </p:sp>
    </p:spTree>
    <p:extLst>
      <p:ext uri="{BB962C8B-B14F-4D97-AF65-F5344CB8AC3E}">
        <p14:creationId xmlns:p14="http://schemas.microsoft.com/office/powerpoint/2010/main" val="882803835"/>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A0A816CF-F6BB-DAE4-49C2-CDBB84D4C2A9}"/>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C9ECD1F-1B32-4E48-9736-A1BC9A323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1B545AE-323B-3C7A-C3DD-6D94FBAF81A4}"/>
              </a:ext>
            </a:extLst>
          </p:cNvPr>
          <p:cNvSpPr>
            <a:spLocks noGrp="1"/>
          </p:cNvSpPr>
          <p:nvPr>
            <p:ph type="title"/>
          </p:nvPr>
        </p:nvSpPr>
        <p:spPr>
          <a:xfrm>
            <a:off x="0" y="1188263"/>
            <a:ext cx="3305825" cy="3985717"/>
          </a:xfrm>
          <a:solidFill>
            <a:schemeClr val="bg1"/>
          </a:solidFill>
        </p:spPr>
        <p:txBody>
          <a:bodyPr vert="horz" lIns="91440" tIns="45720" rIns="91440" bIns="45720" rtlCol="0" anchor="t">
            <a:noAutofit/>
          </a:bodyPr>
          <a:lstStyle/>
          <a:p>
            <a:br>
              <a:rPr lang="en-US" sz="2000" b="1" u="sng" kern="1200" dirty="0">
                <a:solidFill>
                  <a:schemeClr val="tx1"/>
                </a:solidFill>
                <a:latin typeface="+mj-lt"/>
                <a:ea typeface="+mj-ea"/>
                <a:cs typeface="+mj-cs"/>
              </a:rPr>
            </a:br>
            <a:r>
              <a:rPr lang="en-US" sz="2400" b="1" u="sng" dirty="0"/>
              <a:t>Foyer de Phuc Trach</a:t>
            </a:r>
            <a:br>
              <a:rPr lang="en-US" sz="2600" b="1" u="sng" dirty="0"/>
            </a:br>
            <a:r>
              <a:rPr lang="en-US" sz="2000" dirty="0"/>
              <a:t>Province de Ha Tinh</a:t>
            </a:r>
            <a:br>
              <a:rPr lang="en-US" sz="2000" dirty="0"/>
            </a:br>
            <a:br>
              <a:rPr lang="en-US" sz="2000" dirty="0"/>
            </a:br>
            <a:r>
              <a:rPr lang="en-US" sz="2000" dirty="0">
                <a:latin typeface="+mn-lt"/>
              </a:rPr>
              <a:t>Foyer unique dans la region</a:t>
            </a:r>
            <a:br>
              <a:rPr lang="en-US" sz="2000" dirty="0">
                <a:latin typeface="+mn-lt"/>
              </a:rPr>
            </a:br>
            <a:br>
              <a:rPr lang="en-US" sz="2000" b="1" dirty="0">
                <a:latin typeface="+mn-lt"/>
              </a:rPr>
            </a:br>
            <a:r>
              <a:rPr lang="en-US" sz="2000" dirty="0">
                <a:latin typeface="+mn-lt"/>
              </a:rPr>
              <a:t>59 </a:t>
            </a:r>
            <a:r>
              <a:rPr lang="en-US" sz="2000" dirty="0" err="1">
                <a:latin typeface="+mn-lt"/>
              </a:rPr>
              <a:t>collégiens</a:t>
            </a:r>
            <a:r>
              <a:rPr lang="en-US" sz="2000" dirty="0">
                <a:latin typeface="+mn-lt"/>
              </a:rPr>
              <a:t> et </a:t>
            </a:r>
            <a:r>
              <a:rPr lang="en-US" sz="2000" dirty="0" err="1">
                <a:latin typeface="+mn-lt"/>
              </a:rPr>
              <a:t>lycéens</a:t>
            </a:r>
            <a:r>
              <a:rPr lang="en-US" sz="2000" dirty="0">
                <a:latin typeface="+mn-lt"/>
              </a:rPr>
              <a:t> -39 filles et 20 garçons-</a:t>
            </a:r>
            <a:br>
              <a:rPr lang="en-US" sz="2000" dirty="0">
                <a:latin typeface="+mn-lt"/>
              </a:rPr>
            </a:br>
            <a:br>
              <a:rPr lang="en-US" sz="2000" dirty="0">
                <a:latin typeface="+mn-lt"/>
              </a:rPr>
            </a:br>
            <a:r>
              <a:rPr lang="en-US" sz="2000" dirty="0">
                <a:latin typeface="+mn-lt"/>
              </a:rPr>
              <a:t>Frais de pensionnat: 33€/</a:t>
            </a:r>
            <a:r>
              <a:rPr lang="en-US" sz="2000" dirty="0" err="1">
                <a:latin typeface="+mn-lt"/>
              </a:rPr>
              <a:t>mois</a:t>
            </a:r>
            <a:br>
              <a:rPr lang="en-US" sz="2000" dirty="0">
                <a:latin typeface="+mn-lt"/>
              </a:rPr>
            </a:br>
            <a:br>
              <a:rPr lang="en-US" sz="2000" dirty="0">
                <a:latin typeface="+mn-lt"/>
              </a:rPr>
            </a:br>
            <a:r>
              <a:rPr lang="en-US" sz="2000" dirty="0">
                <a:latin typeface="+mn-lt"/>
              </a:rPr>
              <a:t>Bourses </a:t>
            </a:r>
            <a:r>
              <a:rPr lang="en-US" sz="2000" dirty="0" err="1">
                <a:latin typeface="+mn-lt"/>
              </a:rPr>
              <a:t>scolaires</a:t>
            </a:r>
            <a:br>
              <a:rPr lang="en-US" sz="2000" kern="1200" dirty="0">
                <a:solidFill>
                  <a:schemeClr val="tx1"/>
                </a:solidFill>
                <a:latin typeface="+mn-lt"/>
              </a:rPr>
            </a:br>
            <a:br>
              <a:rPr lang="en-US" sz="2000" b="1" kern="1200" dirty="0">
                <a:solidFill>
                  <a:schemeClr val="tx1"/>
                </a:solidFill>
                <a:latin typeface="+mn-lt"/>
              </a:rPr>
            </a:br>
            <a:br>
              <a:rPr lang="en-US" sz="2000" b="1" kern="1200" dirty="0">
                <a:solidFill>
                  <a:schemeClr val="tx1"/>
                </a:solidFill>
                <a:latin typeface="+mn-lt"/>
              </a:rPr>
            </a:br>
            <a:br>
              <a:rPr lang="en-US" sz="2000" b="1" kern="1200" dirty="0">
                <a:solidFill>
                  <a:schemeClr val="tx1"/>
                </a:solidFill>
                <a:latin typeface="+mn-lt"/>
              </a:rPr>
            </a:br>
            <a:br>
              <a:rPr lang="en-US" sz="2000" b="1" kern="1200" dirty="0">
                <a:solidFill>
                  <a:schemeClr val="tx1"/>
                </a:solidFill>
                <a:latin typeface="+mn-lt"/>
              </a:rPr>
            </a:br>
            <a:br>
              <a:rPr lang="en-US" sz="2000" b="1" kern="1200" dirty="0">
                <a:solidFill>
                  <a:schemeClr val="tx1"/>
                </a:solidFill>
                <a:latin typeface="+mn-lt"/>
              </a:rPr>
            </a:br>
            <a:endParaRPr lang="en-US" sz="2000" b="1" kern="1200" dirty="0">
              <a:solidFill>
                <a:schemeClr val="tx1"/>
              </a:solidFill>
              <a:latin typeface="+mn-lt"/>
            </a:endParaRPr>
          </a:p>
        </p:txBody>
      </p:sp>
      <p:sp>
        <p:nvSpPr>
          <p:cNvPr id="37" name="Rectangle 3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herbe, plein air, ciel, bâtiment&#10;&#10;Le contenu généré par l’IA peut être incorrect.">
            <a:extLst>
              <a:ext uri="{FF2B5EF4-FFF2-40B4-BE49-F238E27FC236}">
                <a16:creationId xmlns:a16="http://schemas.microsoft.com/office/drawing/2014/main" id="{CC4FA7FC-F283-1387-3ECF-E73AFA31716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44407" y="883463"/>
            <a:ext cx="3735475" cy="2462679"/>
          </a:xfrm>
          <a:prstGeom prst="rect">
            <a:avLst/>
          </a:prstGeom>
        </p:spPr>
      </p:pic>
      <p:pic>
        <p:nvPicPr>
          <p:cNvPr id="8" name="Image 7" descr="Une image contenant habits, personne, chaussures, fille&#10;&#10;Le contenu généré par l’IA peut être incorrect.">
            <a:extLst>
              <a:ext uri="{FF2B5EF4-FFF2-40B4-BE49-F238E27FC236}">
                <a16:creationId xmlns:a16="http://schemas.microsoft.com/office/drawing/2014/main" id="{7792AB13-9BA6-E3CD-E6B5-02D4D6F2761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078589" y="3428682"/>
            <a:ext cx="3460820" cy="2621009"/>
          </a:xfrm>
          <a:prstGeom prst="rect">
            <a:avLst/>
          </a:prstGeom>
        </p:spPr>
      </p:pic>
      <p:pic>
        <p:nvPicPr>
          <p:cNvPr id="11" name="Image 10" descr="Une image contenant personne, habits, herbe, plein air&#10;&#10;Le contenu généré par l’IA peut être incorrect.">
            <a:extLst>
              <a:ext uri="{FF2B5EF4-FFF2-40B4-BE49-F238E27FC236}">
                <a16:creationId xmlns:a16="http://schemas.microsoft.com/office/drawing/2014/main" id="{0F78AA00-68C3-EE2A-D62C-C2415B2A866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144406" y="3428682"/>
            <a:ext cx="3735475" cy="2583502"/>
          </a:xfrm>
          <a:prstGeom prst="rect">
            <a:avLst/>
          </a:prstGeom>
        </p:spPr>
      </p:pic>
      <p:pic>
        <p:nvPicPr>
          <p:cNvPr id="14" name="Image 13" descr="Une image contenant intérieur, meubles, mur, table&#10;&#10;Le contenu généré par l’IA peut être incorrect.">
            <a:extLst>
              <a:ext uri="{FF2B5EF4-FFF2-40B4-BE49-F238E27FC236}">
                <a16:creationId xmlns:a16="http://schemas.microsoft.com/office/drawing/2014/main" id="{F29B617B-AB01-3253-1E76-DB1F0C77007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78588" y="883462"/>
            <a:ext cx="3460820" cy="2462680"/>
          </a:xfrm>
          <a:prstGeom prst="rect">
            <a:avLst/>
          </a:prstGeom>
        </p:spPr>
      </p:pic>
      <p:pic>
        <p:nvPicPr>
          <p:cNvPr id="3" name="Image 2">
            <a:extLst>
              <a:ext uri="{FF2B5EF4-FFF2-40B4-BE49-F238E27FC236}">
                <a16:creationId xmlns:a16="http://schemas.microsoft.com/office/drawing/2014/main" id="{88E72054-BC7B-2BF6-74F7-1C341DE66D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sp>
        <p:nvSpPr>
          <p:cNvPr id="6" name="Espace réservé du numéro de diapositive 5">
            <a:extLst>
              <a:ext uri="{FF2B5EF4-FFF2-40B4-BE49-F238E27FC236}">
                <a16:creationId xmlns:a16="http://schemas.microsoft.com/office/drawing/2014/main" id="{6C09155C-3ED1-2F09-1786-9F2CFE29DF89}"/>
              </a:ext>
            </a:extLst>
          </p:cNvPr>
          <p:cNvSpPr>
            <a:spLocks noGrp="1"/>
          </p:cNvSpPr>
          <p:nvPr>
            <p:ph type="sldNum" sz="quarter" idx="12"/>
          </p:nvPr>
        </p:nvSpPr>
        <p:spPr/>
        <p:txBody>
          <a:bodyPr/>
          <a:lstStyle/>
          <a:p>
            <a:fld id="{3C62C4C8-4A0E-D14A-9E1F-8CC67EF9E952}" type="slidenum">
              <a:rPr lang="fr-FR" smtClean="0"/>
              <a:t>16</a:t>
            </a:fld>
            <a:endParaRPr lang="fr-FR"/>
          </a:p>
        </p:txBody>
      </p:sp>
    </p:spTree>
    <p:extLst>
      <p:ext uri="{BB962C8B-B14F-4D97-AF65-F5344CB8AC3E}">
        <p14:creationId xmlns:p14="http://schemas.microsoft.com/office/powerpoint/2010/main" val="1741861732"/>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20000"/>
              <a:lumOff val="80000"/>
            </a:schemeClr>
          </a:fgClr>
          <a:bgClr>
            <a:schemeClr val="bg1"/>
          </a:bgClr>
        </a:pattFill>
        <a:effectLst/>
      </p:bgPr>
    </p:bg>
    <p:spTree>
      <p:nvGrpSpPr>
        <p:cNvPr id="1" name="">
          <a:extLst>
            <a:ext uri="{FF2B5EF4-FFF2-40B4-BE49-F238E27FC236}">
              <a16:creationId xmlns:a16="http://schemas.microsoft.com/office/drawing/2014/main" id="{4ECFECA5-6EB2-DDA8-87C5-9432CAFD512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C0064B-CBA9-E388-BD13-65512A7965F8}"/>
              </a:ext>
            </a:extLst>
          </p:cNvPr>
          <p:cNvSpPr>
            <a:spLocks noGrp="1"/>
          </p:cNvSpPr>
          <p:nvPr>
            <p:ph type="title"/>
          </p:nvPr>
        </p:nvSpPr>
        <p:spPr>
          <a:xfrm>
            <a:off x="838200" y="2592292"/>
            <a:ext cx="10515600" cy="2852737"/>
          </a:xfrm>
          <a:solidFill>
            <a:schemeClr val="bg1"/>
          </a:solidFill>
        </p:spPr>
        <p:txBody>
          <a:bodyPr/>
          <a:lstStyle/>
          <a:p>
            <a:r>
              <a:rPr lang="fr-FR" dirty="0"/>
              <a:t>Nutrition</a:t>
            </a:r>
          </a:p>
        </p:txBody>
      </p:sp>
      <p:pic>
        <p:nvPicPr>
          <p:cNvPr id="5" name="Image 4">
            <a:extLst>
              <a:ext uri="{FF2B5EF4-FFF2-40B4-BE49-F238E27FC236}">
                <a16:creationId xmlns:a16="http://schemas.microsoft.com/office/drawing/2014/main" id="{D3297BDE-7ADD-D52A-DE77-43DA02B7D2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3" name="Picture 4" descr="logo_EDV_m">
            <a:extLst>
              <a:ext uri="{FF2B5EF4-FFF2-40B4-BE49-F238E27FC236}">
                <a16:creationId xmlns:a16="http://schemas.microsoft.com/office/drawing/2014/main" id="{7140129C-C0AB-05E4-3E67-48E2EBDE40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83779" y="144306"/>
            <a:ext cx="2510005" cy="151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59BA6D74-D0ED-1E28-77CC-BF681853A22E}"/>
              </a:ext>
            </a:extLst>
          </p:cNvPr>
          <p:cNvSpPr>
            <a:spLocks noGrp="1"/>
          </p:cNvSpPr>
          <p:nvPr>
            <p:ph type="sldNum" sz="quarter" idx="12"/>
          </p:nvPr>
        </p:nvSpPr>
        <p:spPr/>
        <p:txBody>
          <a:bodyPr/>
          <a:lstStyle/>
          <a:p>
            <a:fld id="{3C62C4C8-4A0E-D14A-9E1F-8CC67EF9E952}" type="slidenum">
              <a:rPr lang="fr-FR" smtClean="0"/>
              <a:t>17</a:t>
            </a:fld>
            <a:endParaRPr lang="fr-FR"/>
          </a:p>
        </p:txBody>
      </p:sp>
    </p:spTree>
    <p:extLst>
      <p:ext uri="{BB962C8B-B14F-4D97-AF65-F5344CB8AC3E}">
        <p14:creationId xmlns:p14="http://schemas.microsoft.com/office/powerpoint/2010/main" val="89035115"/>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20"/>
          </a:schemeClr>
        </a:solidFill>
        <a:effectLst/>
      </p:bgPr>
    </p:bg>
    <p:spTree>
      <p:nvGrpSpPr>
        <p:cNvPr id="1" name="">
          <a:extLst>
            <a:ext uri="{FF2B5EF4-FFF2-40B4-BE49-F238E27FC236}">
              <a16:creationId xmlns:a16="http://schemas.microsoft.com/office/drawing/2014/main" id="{820B750B-2F31-2849-2BA6-593A437443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B10AD88-7C4F-2D1C-5610-6550DBE50B48}"/>
              </a:ext>
            </a:extLst>
          </p:cNvPr>
          <p:cNvSpPr>
            <a:spLocks noGrp="1"/>
          </p:cNvSpPr>
          <p:nvPr>
            <p:ph type="title"/>
          </p:nvPr>
        </p:nvSpPr>
        <p:spPr>
          <a:xfrm>
            <a:off x="786472" y="650649"/>
            <a:ext cx="10233706" cy="4990452"/>
          </a:xfrm>
          <a:solidFill>
            <a:schemeClr val="bg1"/>
          </a:solidFill>
        </p:spPr>
        <p:txBody>
          <a:bodyPr vert="horz" lIns="91440" tIns="45720" rIns="91440" bIns="45720" rtlCol="0" anchor="t">
            <a:normAutofit fontScale="90000"/>
          </a:bodyPr>
          <a:lstStyle/>
          <a:p>
            <a:pPr>
              <a:lnSpc>
                <a:spcPct val="150000"/>
              </a:lnSpc>
              <a:defRPr/>
            </a:pPr>
            <a:br>
              <a:rPr lang="fr-FR" sz="2700" b="1" dirty="0"/>
            </a:br>
            <a:r>
              <a:rPr lang="fr-FR" b="1" dirty="0"/>
              <a:t>L’aide apportée à la nutrition est essentielle </a:t>
            </a:r>
            <a:br>
              <a:rPr lang="fr-FR" sz="3100" b="1" dirty="0"/>
            </a:br>
            <a:r>
              <a:rPr lang="fr-FR" sz="4000" dirty="0"/>
              <a:t>mais </a:t>
            </a:r>
            <a:r>
              <a:rPr lang="fr-FR" sz="4000" b="1" dirty="0"/>
              <a:t>dépendante fortement du soutien  des mécènes, fondations et donateurs</a:t>
            </a:r>
            <a:br>
              <a:rPr lang="fr-FR" sz="4000" b="1" dirty="0"/>
            </a:br>
            <a:r>
              <a:rPr lang="fr-FR" sz="3100" dirty="0"/>
              <a:t>Le parrainage collectif reste difficile à développer, </a:t>
            </a:r>
            <a:br>
              <a:rPr lang="fr-FR" sz="3100" dirty="0"/>
            </a:br>
            <a:r>
              <a:rPr lang="fr-FR" sz="3100" dirty="0"/>
              <a:t>les parrains/marraines privilégiant le parrainage individuel </a:t>
            </a:r>
            <a:br>
              <a:rPr lang="fr-FR" sz="3100" dirty="0"/>
            </a:br>
            <a:br>
              <a:rPr lang="fr-FR" sz="2800" b="1" dirty="0"/>
            </a:br>
            <a:br>
              <a:rPr lang="fr-FR" sz="2400" b="1" dirty="0"/>
            </a:br>
            <a:br>
              <a:rPr lang="fr-FR" altLang="fr-FR" sz="2700" b="1" dirty="0">
                <a:cs typeface="Times New Roman" panose="02020603050405020304" pitchFamily="18" charset="0"/>
              </a:rPr>
            </a:br>
            <a:endParaRPr lang="en-US" sz="2700" b="1" kern="1200" dirty="0"/>
          </a:p>
        </p:txBody>
      </p:sp>
      <p:pic>
        <p:nvPicPr>
          <p:cNvPr id="6" name="Image 5">
            <a:extLst>
              <a:ext uri="{FF2B5EF4-FFF2-40B4-BE49-F238E27FC236}">
                <a16:creationId xmlns:a16="http://schemas.microsoft.com/office/drawing/2014/main" id="{60F39F3E-64CB-2A38-0E5D-FECD2B52EC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cxnSp>
        <p:nvCxnSpPr>
          <p:cNvPr id="4" name="Connecteur droit 3">
            <a:extLst>
              <a:ext uri="{FF2B5EF4-FFF2-40B4-BE49-F238E27FC236}">
                <a16:creationId xmlns:a16="http://schemas.microsoft.com/office/drawing/2014/main" id="{F038BB0F-F1FB-6EE8-917D-AD02B0854EFD}"/>
              </a:ext>
            </a:extLst>
          </p:cNvPr>
          <p:cNvCxnSpPr>
            <a:cxnSpLocks/>
          </p:cNvCxnSpPr>
          <p:nvPr/>
        </p:nvCxnSpPr>
        <p:spPr>
          <a:xfrm>
            <a:off x="2190403" y="5833842"/>
            <a:ext cx="7797338" cy="0"/>
          </a:xfrm>
          <a:prstGeom prst="line">
            <a:avLst/>
          </a:prstGeom>
          <a:ln w="177800" cmpd="sng">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CE6E2BC1-DA22-8277-5CCD-BF9FC531BC5B}"/>
              </a:ext>
            </a:extLst>
          </p:cNvPr>
          <p:cNvCxnSpPr>
            <a:cxnSpLocks/>
          </p:cNvCxnSpPr>
          <p:nvPr/>
        </p:nvCxnSpPr>
        <p:spPr>
          <a:xfrm>
            <a:off x="2176548" y="149442"/>
            <a:ext cx="7811193" cy="0"/>
          </a:xfrm>
          <a:prstGeom prst="line">
            <a:avLst/>
          </a:prstGeom>
          <a:ln w="4413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5" name="Espace réservé du numéro de diapositive 4">
            <a:extLst>
              <a:ext uri="{FF2B5EF4-FFF2-40B4-BE49-F238E27FC236}">
                <a16:creationId xmlns:a16="http://schemas.microsoft.com/office/drawing/2014/main" id="{26C83EE2-7BEA-107C-03CC-50FC1F7781E5}"/>
              </a:ext>
            </a:extLst>
          </p:cNvPr>
          <p:cNvSpPr>
            <a:spLocks noGrp="1"/>
          </p:cNvSpPr>
          <p:nvPr>
            <p:ph type="sldNum" sz="quarter" idx="12"/>
          </p:nvPr>
        </p:nvSpPr>
        <p:spPr/>
        <p:txBody>
          <a:bodyPr/>
          <a:lstStyle/>
          <a:p>
            <a:fld id="{3C62C4C8-4A0E-D14A-9E1F-8CC67EF9E952}" type="slidenum">
              <a:rPr lang="fr-FR" smtClean="0"/>
              <a:t>18</a:t>
            </a:fld>
            <a:endParaRPr lang="fr-FR"/>
          </a:p>
        </p:txBody>
      </p:sp>
    </p:spTree>
    <p:extLst>
      <p:ext uri="{BB962C8B-B14F-4D97-AF65-F5344CB8AC3E}">
        <p14:creationId xmlns:p14="http://schemas.microsoft.com/office/powerpoint/2010/main" val="2795958651"/>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9725"/>
          </a:schemeClr>
        </a:solidFill>
        <a:effectLst/>
      </p:bgPr>
    </p:bg>
    <p:spTree>
      <p:nvGrpSpPr>
        <p:cNvPr id="1" name="">
          <a:extLst>
            <a:ext uri="{FF2B5EF4-FFF2-40B4-BE49-F238E27FC236}">
              <a16:creationId xmlns:a16="http://schemas.microsoft.com/office/drawing/2014/main" id="{460C0036-8A8B-F0CC-971B-71B94833152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8315B1-608A-52A9-E213-BEB30D81FFB6}"/>
              </a:ext>
            </a:extLst>
          </p:cNvPr>
          <p:cNvSpPr>
            <a:spLocks noGrp="1"/>
          </p:cNvSpPr>
          <p:nvPr>
            <p:ph type="title"/>
          </p:nvPr>
        </p:nvSpPr>
        <p:spPr>
          <a:xfrm>
            <a:off x="703345" y="622236"/>
            <a:ext cx="10233706" cy="4990452"/>
          </a:xfrm>
          <a:solidFill>
            <a:schemeClr val="bg1"/>
          </a:solidFill>
        </p:spPr>
        <p:txBody>
          <a:bodyPr vert="horz" lIns="91440" tIns="45720" rIns="91440" bIns="45720" rtlCol="0" anchor="t">
            <a:normAutofit fontScale="90000"/>
          </a:bodyPr>
          <a:lstStyle/>
          <a:p>
            <a:pPr>
              <a:lnSpc>
                <a:spcPct val="100000"/>
              </a:lnSpc>
            </a:pPr>
            <a:r>
              <a:rPr lang="fr-FR" altLang="fr-FR" sz="2700" dirty="0">
                <a:cs typeface="Times New Roman" panose="02020603050405020304" pitchFamily="18" charset="0"/>
              </a:rPr>
              <a:t>3 grands programmes « cantine » pour nos foyers regroupent </a:t>
            </a:r>
            <a:r>
              <a:rPr lang="fr-FR" altLang="fr-FR" sz="3100" b="1" dirty="0">
                <a:cs typeface="Times New Roman" panose="02020603050405020304" pitchFamily="18" charset="0"/>
              </a:rPr>
              <a:t># 2000 jeunes</a:t>
            </a:r>
            <a:br>
              <a:rPr lang="fr-FR" altLang="fr-FR" sz="2700" dirty="0">
                <a:cs typeface="Times New Roman" panose="02020603050405020304" pitchFamily="18" charset="0"/>
              </a:rPr>
            </a:br>
            <a:r>
              <a:rPr lang="fr-FR" altLang="fr-FR" sz="2700" dirty="0">
                <a:cs typeface="Times New Roman" panose="02020603050405020304" pitchFamily="18" charset="0"/>
              </a:rPr>
              <a:t>	</a:t>
            </a:r>
            <a:r>
              <a:rPr lang="fr-FR" altLang="fr-FR" sz="2700" b="1" dirty="0">
                <a:cs typeface="Times New Roman" panose="02020603050405020304" pitchFamily="18" charset="0"/>
              </a:rPr>
              <a:t>Le programme des hauts plateaux </a:t>
            </a:r>
            <a:br>
              <a:rPr lang="fr-FR" altLang="fr-FR" sz="2700" b="1" dirty="0">
                <a:cs typeface="Times New Roman" panose="02020603050405020304" pitchFamily="18" charset="0"/>
              </a:rPr>
            </a:br>
            <a:r>
              <a:rPr lang="fr-FR" altLang="fr-FR" sz="2700" b="1" dirty="0">
                <a:cs typeface="Times New Roman" panose="02020603050405020304" pitchFamily="18" charset="0"/>
              </a:rPr>
              <a:t>	Le programme Hué</a:t>
            </a:r>
            <a:br>
              <a:rPr lang="fr-FR" altLang="fr-FR" sz="2700" b="1" dirty="0">
                <a:cs typeface="Times New Roman" panose="02020603050405020304" pitchFamily="18" charset="0"/>
              </a:rPr>
            </a:br>
            <a:r>
              <a:rPr lang="fr-FR" altLang="fr-FR" sz="2700" b="1" dirty="0">
                <a:cs typeface="Times New Roman" panose="02020603050405020304" pitchFamily="18" charset="0"/>
              </a:rPr>
              <a:t>	Le programme autres régions </a:t>
            </a:r>
            <a:r>
              <a:rPr lang="fr-FR" altLang="fr-FR" sz="2700" b="1">
                <a:cs typeface="Times New Roman" panose="02020603050405020304" pitchFamily="18" charset="0"/>
              </a:rPr>
              <a:t>du Vietnam</a:t>
            </a:r>
            <a:br>
              <a:rPr lang="fr-FR" altLang="fr-FR" sz="2700" b="1" dirty="0">
                <a:cs typeface="Times New Roman" panose="02020603050405020304" pitchFamily="18" charset="0"/>
              </a:rPr>
            </a:br>
            <a:br>
              <a:rPr lang="fr-FR" altLang="fr-FR" sz="2700" b="1" dirty="0">
                <a:cs typeface="Times New Roman" panose="02020603050405020304" pitchFamily="18" charset="0"/>
              </a:rPr>
            </a:br>
            <a:br>
              <a:rPr lang="fr-FR" altLang="fr-FR" sz="2700" b="1" dirty="0">
                <a:cs typeface="Times New Roman" panose="02020603050405020304" pitchFamily="18" charset="0"/>
              </a:rPr>
            </a:br>
            <a:r>
              <a:rPr lang="fr-FR" sz="3600" b="1" dirty="0"/>
              <a:t>Merci à nos mécènes </a:t>
            </a:r>
            <a:r>
              <a:rPr lang="fr-FR" sz="3600" dirty="0"/>
              <a:t>et </a:t>
            </a:r>
            <a:r>
              <a:rPr lang="fr-FR" sz="3600" b="1" dirty="0"/>
              <a:t>donateurs</a:t>
            </a:r>
            <a:r>
              <a:rPr lang="fr-FR" sz="3600" dirty="0"/>
              <a:t> </a:t>
            </a:r>
            <a:br>
              <a:rPr lang="fr-FR" sz="3100" dirty="0"/>
            </a:br>
            <a:r>
              <a:rPr lang="fr-FR" sz="3100" dirty="0"/>
              <a:t>	</a:t>
            </a:r>
            <a:r>
              <a:rPr lang="fr-FR" sz="3100" b="1" dirty="0">
                <a:ln w="0"/>
                <a:effectLst>
                  <a:outerShdw blurRad="38100" dist="19050" dir="2700000" algn="tl" rotWithShape="0">
                    <a:schemeClr val="dk1">
                      <a:alpha val="40000"/>
                    </a:schemeClr>
                  </a:outerShdw>
                </a:effectLst>
              </a:rPr>
              <a:t>Les fondations Annie </a:t>
            </a:r>
            <a:r>
              <a:rPr lang="fr-FR" sz="3100" b="1" dirty="0" err="1">
                <a:ln w="0"/>
                <a:effectLst>
                  <a:outerShdw blurRad="38100" dist="19050" dir="2700000" algn="tl" rotWithShape="0">
                    <a:schemeClr val="dk1">
                      <a:alpha val="40000"/>
                    </a:schemeClr>
                  </a:outerShdw>
                </a:effectLst>
              </a:rPr>
              <a:t>Beauchais</a:t>
            </a:r>
            <a:r>
              <a:rPr lang="fr-FR" sz="3100" b="1" dirty="0">
                <a:ln w="0"/>
                <a:effectLst>
                  <a:outerShdw blurRad="38100" dist="19050" dir="2700000" algn="tl" rotWithShape="0">
                    <a:schemeClr val="dk1">
                      <a:alpha val="40000"/>
                    </a:schemeClr>
                  </a:outerShdw>
                </a:effectLst>
              </a:rPr>
              <a:t>, </a:t>
            </a:r>
            <a:r>
              <a:rPr lang="fr-FR" sz="3100" b="1" dirty="0" err="1">
                <a:ln w="0"/>
                <a:effectLst>
                  <a:outerShdw blurRad="38100" dist="19050" dir="2700000" algn="tl" rotWithShape="0">
                    <a:schemeClr val="dk1">
                      <a:alpha val="40000"/>
                    </a:schemeClr>
                  </a:outerShdw>
                </a:effectLst>
              </a:rPr>
              <a:t>Anastasis</a:t>
            </a:r>
            <a:r>
              <a:rPr lang="fr-FR" sz="3100" b="1" dirty="0">
                <a:ln w="0"/>
                <a:effectLst>
                  <a:outerShdw blurRad="38100" dist="19050" dir="2700000" algn="tl" rotWithShape="0">
                    <a:schemeClr val="dk1">
                      <a:alpha val="40000"/>
                    </a:schemeClr>
                  </a:outerShdw>
                </a:effectLst>
              </a:rPr>
              <a:t> et </a:t>
            </a:r>
            <a:r>
              <a:rPr lang="fr-FR" sz="3100" b="1" dirty="0" err="1">
                <a:ln w="0"/>
                <a:effectLst>
                  <a:outerShdw blurRad="38100" dist="19050" dir="2700000" algn="tl" rotWithShape="0">
                    <a:schemeClr val="dk1">
                      <a:alpha val="40000"/>
                    </a:schemeClr>
                  </a:outerShdw>
                </a:effectLst>
              </a:rPr>
              <a:t>Meyriez</a:t>
            </a:r>
            <a:r>
              <a:rPr lang="fr-FR" sz="3100" b="1" dirty="0">
                <a:ln w="0"/>
                <a:effectLst>
                  <a:outerShdw blurRad="38100" dist="19050" dir="2700000" algn="tl" rotWithShape="0">
                    <a:schemeClr val="dk1">
                      <a:alpha val="40000"/>
                    </a:schemeClr>
                  </a:outerShdw>
                </a:effectLst>
              </a:rPr>
              <a:t> 	</a:t>
            </a:r>
            <a:r>
              <a:rPr lang="fr-FR" sz="3100" dirty="0">
                <a:ln w="0"/>
                <a:effectLst>
                  <a:outerShdw blurRad="38100" dist="19050" dir="2700000" algn="tl" rotWithShape="0">
                    <a:schemeClr val="dk1">
                      <a:alpha val="40000"/>
                    </a:schemeClr>
                  </a:outerShdw>
                </a:effectLst>
              </a:rPr>
              <a:t>hébergées par la Fondation Notre Dame</a:t>
            </a:r>
            <a:br>
              <a:rPr lang="fr-FR" sz="3100" b="1" dirty="0">
                <a:ln w="0"/>
                <a:effectLst>
                  <a:outerShdw blurRad="38100" dist="19050" dir="2700000" algn="tl" rotWithShape="0">
                    <a:schemeClr val="dk1">
                      <a:alpha val="40000"/>
                    </a:schemeClr>
                  </a:outerShdw>
                </a:effectLst>
              </a:rPr>
            </a:br>
            <a:r>
              <a:rPr lang="fr-FR" sz="3100" b="1" dirty="0">
                <a:ln w="0"/>
                <a:effectLst>
                  <a:outerShdw blurRad="38100" dist="19050" dir="2700000" algn="tl" rotWithShape="0">
                    <a:schemeClr val="dk1">
                      <a:alpha val="40000"/>
                    </a:schemeClr>
                  </a:outerShdw>
                </a:effectLst>
              </a:rPr>
              <a:t>	La fondation Indosuez</a:t>
            </a:r>
            <a:br>
              <a:rPr lang="fr-FR" sz="3100" b="1" dirty="0">
                <a:ln w="0"/>
                <a:effectLst>
                  <a:outerShdw blurRad="38100" dist="19050" dir="2700000" algn="tl" rotWithShape="0">
                    <a:schemeClr val="dk1">
                      <a:alpha val="40000"/>
                    </a:schemeClr>
                  </a:outerShdw>
                </a:effectLst>
              </a:rPr>
            </a:br>
            <a:r>
              <a:rPr lang="fr-FR" sz="3100" b="1" dirty="0">
                <a:ln w="0"/>
                <a:effectLst>
                  <a:outerShdw blurRad="38100" dist="19050" dir="2700000" algn="tl" rotWithShape="0">
                    <a:schemeClr val="dk1">
                      <a:alpha val="40000"/>
                    </a:schemeClr>
                  </a:outerShdw>
                </a:effectLst>
              </a:rPr>
              <a:t>	Les dons privés</a:t>
            </a:r>
            <a:br>
              <a:rPr lang="fr-FR" altLang="fr-FR" sz="3100" b="1" dirty="0">
                <a:solidFill>
                  <a:schemeClr val="tx1">
                    <a:lumMod val="85000"/>
                    <a:lumOff val="15000"/>
                  </a:schemeClr>
                </a:solidFill>
                <a:ea typeface="Verdana" panose="020B0604030504040204" pitchFamily="34" charset="0"/>
                <a:cs typeface="Verdana" panose="020B0604030504040204" pitchFamily="34" charset="0"/>
              </a:rPr>
            </a:br>
            <a:endParaRPr lang="en-US" sz="3100" b="1" kern="1200" dirty="0">
              <a:solidFill>
                <a:schemeClr val="tx1"/>
              </a:solidFill>
            </a:endParaRPr>
          </a:p>
        </p:txBody>
      </p:sp>
      <p:pic>
        <p:nvPicPr>
          <p:cNvPr id="6" name="Image 5">
            <a:extLst>
              <a:ext uri="{FF2B5EF4-FFF2-40B4-BE49-F238E27FC236}">
                <a16:creationId xmlns:a16="http://schemas.microsoft.com/office/drawing/2014/main" id="{16ABA12A-10E9-2D99-BA21-92CEE51D94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cxnSp>
        <p:nvCxnSpPr>
          <p:cNvPr id="3" name="Connecteur droit 2">
            <a:extLst>
              <a:ext uri="{FF2B5EF4-FFF2-40B4-BE49-F238E27FC236}">
                <a16:creationId xmlns:a16="http://schemas.microsoft.com/office/drawing/2014/main" id="{F4202A59-765D-0FE8-83E3-B5C879AA0A51}"/>
              </a:ext>
            </a:extLst>
          </p:cNvPr>
          <p:cNvCxnSpPr>
            <a:cxnSpLocks/>
          </p:cNvCxnSpPr>
          <p:nvPr/>
        </p:nvCxnSpPr>
        <p:spPr>
          <a:xfrm>
            <a:off x="4015540" y="2744626"/>
            <a:ext cx="3363132" cy="0"/>
          </a:xfrm>
          <a:prstGeom prst="line">
            <a:avLst/>
          </a:prstGeom>
          <a:ln w="889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D604BA1A-D5C9-82A0-41DA-7693625B29CB}"/>
              </a:ext>
            </a:extLst>
          </p:cNvPr>
          <p:cNvCxnSpPr>
            <a:cxnSpLocks/>
          </p:cNvCxnSpPr>
          <p:nvPr/>
        </p:nvCxnSpPr>
        <p:spPr>
          <a:xfrm>
            <a:off x="2197331" y="6083224"/>
            <a:ext cx="7797338" cy="0"/>
          </a:xfrm>
          <a:prstGeom prst="line">
            <a:avLst/>
          </a:prstGeom>
          <a:ln w="177800" cmpd="sng">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4F791E03-26E7-1178-0C7B-4D5003DDF68F}"/>
              </a:ext>
            </a:extLst>
          </p:cNvPr>
          <p:cNvCxnSpPr>
            <a:cxnSpLocks/>
          </p:cNvCxnSpPr>
          <p:nvPr/>
        </p:nvCxnSpPr>
        <p:spPr>
          <a:xfrm>
            <a:off x="2176548" y="151699"/>
            <a:ext cx="7811193" cy="0"/>
          </a:xfrm>
          <a:prstGeom prst="line">
            <a:avLst/>
          </a:prstGeom>
          <a:ln w="4413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7" name="Espace réservé du numéro de diapositive 6">
            <a:extLst>
              <a:ext uri="{FF2B5EF4-FFF2-40B4-BE49-F238E27FC236}">
                <a16:creationId xmlns:a16="http://schemas.microsoft.com/office/drawing/2014/main" id="{A93B36D4-3F33-1BD3-74AD-C75B17C3D3F3}"/>
              </a:ext>
            </a:extLst>
          </p:cNvPr>
          <p:cNvSpPr>
            <a:spLocks noGrp="1"/>
          </p:cNvSpPr>
          <p:nvPr>
            <p:ph type="sldNum" sz="quarter" idx="12"/>
          </p:nvPr>
        </p:nvSpPr>
        <p:spPr/>
        <p:txBody>
          <a:bodyPr/>
          <a:lstStyle/>
          <a:p>
            <a:fld id="{3C62C4C8-4A0E-D14A-9E1F-8CC67EF9E952}" type="slidenum">
              <a:rPr lang="fr-FR" smtClean="0"/>
              <a:t>19</a:t>
            </a:fld>
            <a:endParaRPr lang="fr-FR"/>
          </a:p>
        </p:txBody>
      </p:sp>
    </p:spTree>
    <p:extLst>
      <p:ext uri="{BB962C8B-B14F-4D97-AF65-F5344CB8AC3E}">
        <p14:creationId xmlns:p14="http://schemas.microsoft.com/office/powerpoint/2010/main" val="445414025"/>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4966"/>
          </a:schemeClr>
        </a:solidFill>
        <a:effectLst/>
      </p:bgPr>
    </p:bg>
    <p:spTree>
      <p:nvGrpSpPr>
        <p:cNvPr id="1" name="">
          <a:extLst>
            <a:ext uri="{FF2B5EF4-FFF2-40B4-BE49-F238E27FC236}">
              <a16:creationId xmlns:a16="http://schemas.microsoft.com/office/drawing/2014/main" id="{A99BB6DD-4D57-2FAD-37F0-C8CF651343E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E7039C9-BA73-2053-C6D2-6DF544F3A28B}"/>
              </a:ext>
            </a:extLst>
          </p:cNvPr>
          <p:cNvSpPr txBox="1"/>
          <p:nvPr/>
        </p:nvSpPr>
        <p:spPr>
          <a:xfrm>
            <a:off x="250991" y="1689315"/>
            <a:ext cx="4133556" cy="2816545"/>
          </a:xfrm>
          <a:prstGeom prst="rect">
            <a:avLst/>
          </a:prstGeom>
          <a:solidFill>
            <a:schemeClr val="bg1"/>
          </a:solidFill>
        </p:spPr>
        <p:txBody>
          <a:bodyPr vert="horz" lIns="91440" tIns="45720" rIns="91440" bIns="45720" rtlCol="0" anchor="b">
            <a:normAutofit fontScale="92500" lnSpcReduction="20000"/>
          </a:bodyPr>
          <a:lstStyle/>
          <a:p>
            <a:pPr algn="r">
              <a:lnSpc>
                <a:spcPct val="150000"/>
              </a:lnSpc>
              <a:spcBef>
                <a:spcPct val="0"/>
              </a:spcBef>
              <a:spcAft>
                <a:spcPts val="600"/>
              </a:spcAft>
            </a:pPr>
            <a:r>
              <a:rPr lang="en-US" sz="4800" b="1" kern="1200" dirty="0">
                <a:solidFill>
                  <a:schemeClr val="accent6">
                    <a:lumMod val="50000"/>
                  </a:schemeClr>
                </a:solidFill>
                <a:latin typeface="+mj-lt"/>
                <a:ea typeface="+mj-ea"/>
                <a:cs typeface="+mj-cs"/>
              </a:rPr>
              <a:t>Assemblée Générale</a:t>
            </a:r>
          </a:p>
          <a:p>
            <a:pPr algn="r">
              <a:lnSpc>
                <a:spcPct val="150000"/>
              </a:lnSpc>
              <a:spcBef>
                <a:spcPct val="0"/>
              </a:spcBef>
              <a:spcAft>
                <a:spcPts val="600"/>
              </a:spcAft>
            </a:pPr>
            <a:r>
              <a:rPr lang="en-US" sz="4800" b="1" kern="1200" dirty="0">
                <a:solidFill>
                  <a:schemeClr val="accent6">
                    <a:lumMod val="50000"/>
                  </a:schemeClr>
                </a:solidFill>
                <a:latin typeface="+mj-lt"/>
                <a:ea typeface="+mj-ea"/>
                <a:cs typeface="+mj-cs"/>
              </a:rPr>
              <a:t>13 Juin 2026</a:t>
            </a:r>
          </a:p>
        </p:txBody>
      </p:sp>
      <p:pic>
        <p:nvPicPr>
          <p:cNvPr id="12" name="Image 11">
            <a:extLst>
              <a:ext uri="{FF2B5EF4-FFF2-40B4-BE49-F238E27FC236}">
                <a16:creationId xmlns:a16="http://schemas.microsoft.com/office/drawing/2014/main" id="{A5ED8C9E-C506-10FB-56E4-25010A61DA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56962"/>
            <a:ext cx="1975757" cy="713785"/>
          </a:xfrm>
          <a:prstGeom prst="rect">
            <a:avLst/>
          </a:prstGeom>
        </p:spPr>
      </p:pic>
      <p:pic>
        <p:nvPicPr>
          <p:cNvPr id="9" name="Image 8" descr="Une image contenant texte, Police, affiche&#10;&#10;Le contenu généré par l’IA peut être incorrect.">
            <a:extLst>
              <a:ext uri="{FF2B5EF4-FFF2-40B4-BE49-F238E27FC236}">
                <a16:creationId xmlns:a16="http://schemas.microsoft.com/office/drawing/2014/main" id="{04CB4E6F-F3B5-74D6-C06F-2D0FEBD2E0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361081" y="6017225"/>
            <a:ext cx="827871" cy="897652"/>
          </a:xfrm>
          <a:prstGeom prst="rect">
            <a:avLst/>
          </a:prstGeom>
        </p:spPr>
      </p:pic>
      <p:cxnSp>
        <p:nvCxnSpPr>
          <p:cNvPr id="8" name="Connecteur droit 7">
            <a:extLst>
              <a:ext uri="{FF2B5EF4-FFF2-40B4-BE49-F238E27FC236}">
                <a16:creationId xmlns:a16="http://schemas.microsoft.com/office/drawing/2014/main" id="{C07453AB-A708-E3BE-C58F-80EC0B50A886}"/>
              </a:ext>
            </a:extLst>
          </p:cNvPr>
          <p:cNvCxnSpPr>
            <a:cxnSpLocks/>
          </p:cNvCxnSpPr>
          <p:nvPr/>
        </p:nvCxnSpPr>
        <p:spPr>
          <a:xfrm>
            <a:off x="636203" y="5207431"/>
            <a:ext cx="3363132" cy="0"/>
          </a:xfrm>
          <a:prstGeom prst="line">
            <a:avLst/>
          </a:prstGeom>
          <a:ln w="127000" cmpd="sng">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personne, habits, Visage humain, jeune enfant&#10;&#10;Le contenu généré par l’IA peut être incorrect.">
            <a:extLst>
              <a:ext uri="{FF2B5EF4-FFF2-40B4-BE49-F238E27FC236}">
                <a16:creationId xmlns:a16="http://schemas.microsoft.com/office/drawing/2014/main" id="{D7E80CCC-5CF6-96DA-F651-8F7E340A61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4547" y="386890"/>
            <a:ext cx="7644554" cy="5421394"/>
          </a:xfrm>
          <a:prstGeom prst="rect">
            <a:avLst/>
          </a:prstGeom>
          <a:solidFill>
            <a:schemeClr val="accent6">
              <a:lumMod val="20000"/>
              <a:lumOff val="80000"/>
              <a:alpha val="19940"/>
            </a:schemeClr>
          </a:solidFill>
        </p:spPr>
      </p:pic>
      <p:pic>
        <p:nvPicPr>
          <p:cNvPr id="17" name="Picture 4" descr="logo_EDV_m">
            <a:extLst>
              <a:ext uri="{FF2B5EF4-FFF2-40B4-BE49-F238E27FC236}">
                <a16:creationId xmlns:a16="http://schemas.microsoft.com/office/drawing/2014/main" id="{EEAE582A-6092-BB68-3ED7-3F1774F74D2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38213"/>
            <a:ext cx="2239108" cy="150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418216"/>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1A26667A-57CE-0F63-0AAF-470BB41D1CEC}"/>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08B6C41-5994-C9F5-5DDE-FE32ACE8A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605894-087C-869C-0136-8EE4342FBDEF}"/>
              </a:ext>
            </a:extLst>
          </p:cNvPr>
          <p:cNvSpPr>
            <a:spLocks noGrp="1"/>
          </p:cNvSpPr>
          <p:nvPr>
            <p:ph type="title"/>
          </p:nvPr>
        </p:nvSpPr>
        <p:spPr>
          <a:xfrm>
            <a:off x="599609" y="1658319"/>
            <a:ext cx="4171994" cy="3564610"/>
          </a:xfrm>
          <a:solidFill>
            <a:schemeClr val="bg1"/>
          </a:solidFill>
        </p:spPr>
        <p:txBody>
          <a:bodyPr vert="horz" lIns="91440" tIns="45720" rIns="91440" bIns="45720" rtlCol="0" anchor="t">
            <a:normAutofit fontScale="90000"/>
          </a:bodyPr>
          <a:lstStyle/>
          <a:p>
            <a:pPr algn="r">
              <a:lnSpc>
                <a:spcPct val="100000"/>
              </a:lnSpc>
            </a:pPr>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r>
              <a:rPr lang="en-US" sz="3600" b="1" kern="1200" dirty="0">
                <a:solidFill>
                  <a:schemeClr val="tx1"/>
                </a:solidFill>
              </a:rPr>
              <a:t>Hong </a:t>
            </a:r>
            <a:r>
              <a:rPr lang="en-US" sz="3600" b="1" dirty="0"/>
              <a:t>L</a:t>
            </a:r>
            <a:r>
              <a:rPr lang="en-US" sz="3600" b="1" kern="1200" dirty="0">
                <a:solidFill>
                  <a:schemeClr val="tx1"/>
                </a:solidFill>
              </a:rPr>
              <a:t>inh</a:t>
            </a:r>
            <a:br>
              <a:rPr lang="en-US" sz="3600" b="1" kern="1200" dirty="0">
                <a:solidFill>
                  <a:schemeClr val="tx1"/>
                </a:solidFill>
                <a:latin typeface="+mj-lt"/>
                <a:ea typeface="+mj-ea"/>
                <a:cs typeface="+mj-cs"/>
              </a:rPr>
            </a:br>
            <a:br>
              <a:rPr lang="en-US" sz="2900" b="1" u="sng" kern="1200" dirty="0">
                <a:solidFill>
                  <a:schemeClr val="tx1"/>
                </a:solidFill>
                <a:latin typeface="+mj-lt"/>
                <a:ea typeface="+mj-ea"/>
                <a:cs typeface="+mj-cs"/>
              </a:rPr>
            </a:br>
            <a:r>
              <a:rPr lang="en-US" sz="2700" kern="1200" dirty="0">
                <a:solidFill>
                  <a:schemeClr val="tx1"/>
                </a:solidFill>
                <a:latin typeface="+mj-lt"/>
                <a:ea typeface="+mj-ea"/>
                <a:cs typeface="+mj-cs"/>
              </a:rPr>
              <a:t>Province de Ha Tinh</a:t>
            </a: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endParaRPr lang="en-US" sz="2900" b="1" kern="1200" dirty="0">
              <a:solidFill>
                <a:schemeClr val="tx1"/>
              </a:solidFill>
              <a:latin typeface="+mj-lt"/>
              <a:ea typeface="+mj-ea"/>
              <a:cs typeface="+mj-cs"/>
            </a:endParaRPr>
          </a:p>
        </p:txBody>
      </p:sp>
      <p:grpSp>
        <p:nvGrpSpPr>
          <p:cNvPr id="48" name="Group 47">
            <a:extLst>
              <a:ext uri="{FF2B5EF4-FFF2-40B4-BE49-F238E27FC236}">
                <a16:creationId xmlns:a16="http://schemas.microsoft.com/office/drawing/2014/main" id="{509B7EF3-1C7C-D580-B1E6-041D92466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5A7719E2-6144-C326-66F3-00B226F3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89EE683-9E30-5B12-A6FF-C17CEC978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43E0D760-180B-FB2F-56FC-2A2C20DE8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arte, texte, atlas&#10;&#10;Le contenu généré par l’IA peut être incorrect.">
            <a:extLst>
              <a:ext uri="{FF2B5EF4-FFF2-40B4-BE49-F238E27FC236}">
                <a16:creationId xmlns:a16="http://schemas.microsoft.com/office/drawing/2014/main" id="{708E1A51-DC3F-D6B3-BEAE-12545CD328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5846" y="269323"/>
            <a:ext cx="3111529" cy="6223062"/>
          </a:xfrm>
          <a:prstGeom prst="rect">
            <a:avLst/>
          </a:prstGeom>
        </p:spPr>
      </p:pic>
      <p:pic>
        <p:nvPicPr>
          <p:cNvPr id="6" name="Image 5">
            <a:extLst>
              <a:ext uri="{FF2B5EF4-FFF2-40B4-BE49-F238E27FC236}">
                <a16:creationId xmlns:a16="http://schemas.microsoft.com/office/drawing/2014/main" id="{C64C35CD-7EFE-2D84-8019-39B9176B83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sp>
        <p:nvSpPr>
          <p:cNvPr id="5" name="Espace réservé du numéro de diapositive 4">
            <a:extLst>
              <a:ext uri="{FF2B5EF4-FFF2-40B4-BE49-F238E27FC236}">
                <a16:creationId xmlns:a16="http://schemas.microsoft.com/office/drawing/2014/main" id="{85D53793-FE86-2A34-9FF1-5556C0D2B9AC}"/>
              </a:ext>
            </a:extLst>
          </p:cNvPr>
          <p:cNvSpPr>
            <a:spLocks noGrp="1"/>
          </p:cNvSpPr>
          <p:nvPr>
            <p:ph type="sldNum" sz="quarter" idx="12"/>
          </p:nvPr>
        </p:nvSpPr>
        <p:spPr/>
        <p:txBody>
          <a:bodyPr/>
          <a:lstStyle/>
          <a:p>
            <a:fld id="{3C62C4C8-4A0E-D14A-9E1F-8CC67EF9E952}" type="slidenum">
              <a:rPr lang="fr-FR" smtClean="0"/>
              <a:t>20</a:t>
            </a:fld>
            <a:endParaRPr lang="fr-FR"/>
          </a:p>
        </p:txBody>
      </p:sp>
    </p:spTree>
    <p:extLst>
      <p:ext uri="{BB962C8B-B14F-4D97-AF65-F5344CB8AC3E}">
        <p14:creationId xmlns:p14="http://schemas.microsoft.com/office/powerpoint/2010/main" val="538591603"/>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3AFEE980-FC9C-E2F4-1FB5-6E0ECB29A637}"/>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56421EA-A795-F2A9-3D22-D3361A91A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DF4BE8-14E0-33EC-3B4B-5BC82A48B20B}"/>
              </a:ext>
            </a:extLst>
          </p:cNvPr>
          <p:cNvSpPr>
            <a:spLocks noGrp="1"/>
          </p:cNvSpPr>
          <p:nvPr>
            <p:ph type="title"/>
          </p:nvPr>
        </p:nvSpPr>
        <p:spPr>
          <a:xfrm>
            <a:off x="1" y="1208928"/>
            <a:ext cx="3305824" cy="3719534"/>
          </a:xfrm>
          <a:solidFill>
            <a:schemeClr val="bg1"/>
          </a:solidFill>
        </p:spPr>
        <p:txBody>
          <a:bodyPr vert="horz" lIns="91440" tIns="45720" rIns="91440" bIns="45720" rtlCol="0" anchor="t">
            <a:noAutofit/>
          </a:bodyPr>
          <a:lstStyle/>
          <a:p>
            <a:br>
              <a:rPr lang="en-US" sz="2000" b="1" u="sng" kern="1200" dirty="0">
                <a:solidFill>
                  <a:schemeClr val="tx1"/>
                </a:solidFill>
                <a:latin typeface="+mj-lt"/>
                <a:ea typeface="+mj-ea"/>
                <a:cs typeface="+mj-cs"/>
              </a:rPr>
            </a:br>
            <a:br>
              <a:rPr lang="en-US" sz="2000" b="1" u="sng" kern="1200" dirty="0">
                <a:solidFill>
                  <a:schemeClr val="tx1"/>
                </a:solidFill>
                <a:latin typeface="+mj-lt"/>
                <a:ea typeface="+mj-ea"/>
                <a:cs typeface="+mj-cs"/>
              </a:rPr>
            </a:br>
            <a:r>
              <a:rPr lang="en-US" sz="2400" b="1" u="sng" kern="1200" dirty="0">
                <a:solidFill>
                  <a:schemeClr val="tx1"/>
                </a:solidFill>
                <a:latin typeface="+mj-lt"/>
                <a:ea typeface="+mj-ea"/>
                <a:cs typeface="+mj-cs"/>
              </a:rPr>
              <a:t>Centre de Hong Linh</a:t>
            </a:r>
            <a:br>
              <a:rPr lang="en-US" sz="2000" b="1" u="sng" kern="1200" dirty="0">
                <a:solidFill>
                  <a:schemeClr val="tx1"/>
                </a:solidFill>
                <a:latin typeface="+mj-lt"/>
                <a:ea typeface="+mj-ea"/>
                <a:cs typeface="+mj-cs"/>
              </a:rPr>
            </a:br>
            <a:r>
              <a:rPr lang="en-US" sz="2000" dirty="0"/>
              <a:t>province de Ha Tinh</a:t>
            </a:r>
            <a:br>
              <a:rPr lang="en-US" sz="2000" b="1" u="sng" dirty="0"/>
            </a:br>
            <a:br>
              <a:rPr lang="en-US" sz="2000" b="1" u="sng" dirty="0"/>
            </a:br>
            <a:r>
              <a:rPr lang="en-US" sz="2000" dirty="0">
                <a:latin typeface="+mn-lt"/>
              </a:rPr>
              <a:t>240 </a:t>
            </a:r>
            <a:r>
              <a:rPr lang="en-US" sz="2000" kern="1200" dirty="0">
                <a:solidFill>
                  <a:schemeClr val="tx1"/>
                </a:solidFill>
                <a:latin typeface="+mn-lt"/>
                <a:ea typeface="+mj-ea"/>
                <a:cs typeface="+mj-cs"/>
              </a:rPr>
              <a:t>enfants </a:t>
            </a:r>
            <a:r>
              <a:rPr lang="en-US" sz="2000" kern="1200" dirty="0" err="1">
                <a:solidFill>
                  <a:schemeClr val="tx1"/>
                </a:solidFill>
                <a:latin typeface="+mn-lt"/>
                <a:ea typeface="+mj-ea"/>
                <a:cs typeface="+mj-cs"/>
              </a:rPr>
              <a:t>handicapés</a:t>
            </a:r>
            <a:r>
              <a:rPr lang="en-US" sz="2000" kern="1200" dirty="0">
                <a:solidFill>
                  <a:schemeClr val="tx1"/>
                </a:solidFill>
                <a:latin typeface="+mn-lt"/>
                <a:ea typeface="+mj-ea"/>
                <a:cs typeface="+mj-cs"/>
              </a:rPr>
              <a:t> de 2 à 20 </a:t>
            </a:r>
            <a:r>
              <a:rPr lang="en-US" sz="2000" kern="1200" dirty="0" err="1">
                <a:solidFill>
                  <a:schemeClr val="tx1"/>
                </a:solidFill>
                <a:latin typeface="+mn-lt"/>
                <a:ea typeface="+mj-ea"/>
                <a:cs typeface="+mj-cs"/>
              </a:rPr>
              <a:t>ans</a:t>
            </a:r>
            <a:r>
              <a:rPr lang="en-US" sz="2000" kern="1200" dirty="0">
                <a:solidFill>
                  <a:schemeClr val="tx1"/>
                </a:solidFill>
                <a:latin typeface="+mn-lt"/>
                <a:ea typeface="+mj-ea"/>
                <a:cs typeface="+mj-cs"/>
              </a:rPr>
              <a:t> </a:t>
            </a:r>
            <a:r>
              <a:rPr lang="en-US" sz="2000" dirty="0" err="1">
                <a:latin typeface="+mn-lt"/>
              </a:rPr>
              <a:t>dont</a:t>
            </a:r>
            <a:r>
              <a:rPr lang="en-US" sz="2000" dirty="0">
                <a:latin typeface="+mn-lt"/>
              </a:rPr>
              <a:t> 120 </a:t>
            </a:r>
            <a:r>
              <a:rPr lang="en-US" sz="2000" dirty="0" err="1">
                <a:latin typeface="+mn-lt"/>
              </a:rPr>
              <a:t>pensionnaires</a:t>
            </a:r>
            <a:br>
              <a:rPr lang="en-US" sz="2000" b="1" u="sng" kern="1200" dirty="0">
                <a:solidFill>
                  <a:schemeClr val="tx1"/>
                </a:solidFill>
                <a:latin typeface="+mj-lt"/>
                <a:ea typeface="+mj-ea"/>
                <a:cs typeface="+mj-cs"/>
              </a:rPr>
            </a:br>
            <a:br>
              <a:rPr lang="en-US" sz="2000" b="1" u="sng" kern="1200" dirty="0">
                <a:solidFill>
                  <a:schemeClr val="tx1"/>
                </a:solidFill>
                <a:latin typeface="+mj-lt"/>
                <a:ea typeface="+mj-ea"/>
                <a:cs typeface="+mj-cs"/>
              </a:rPr>
            </a:br>
            <a:r>
              <a:rPr lang="en-US" sz="2000" b="1" u="sng" kern="1200" dirty="0">
                <a:solidFill>
                  <a:schemeClr val="tx1"/>
                </a:solidFill>
                <a:latin typeface="+mj-lt"/>
                <a:ea typeface="+mj-ea"/>
                <a:cs typeface="+mj-cs"/>
              </a:rPr>
              <a:t> </a:t>
            </a:r>
            <a:br>
              <a:rPr lang="en-US" sz="2000" b="1" u="sng" kern="1200" dirty="0">
                <a:solidFill>
                  <a:schemeClr val="tx1"/>
                </a:solidFill>
                <a:latin typeface="+mj-lt"/>
                <a:ea typeface="+mj-ea"/>
                <a:cs typeface="+mj-cs"/>
              </a:rPr>
            </a:br>
            <a:r>
              <a:rPr lang="en-US" sz="2000" b="1" dirty="0">
                <a:latin typeface="+mn-lt"/>
              </a:rPr>
              <a:t>Nouveau </a:t>
            </a:r>
            <a:r>
              <a:rPr lang="en-US" sz="2000" b="1" dirty="0" err="1">
                <a:latin typeface="+mn-lt"/>
              </a:rPr>
              <a:t>programme</a:t>
            </a:r>
            <a:r>
              <a:rPr lang="en-US" sz="2000" b="1" dirty="0">
                <a:latin typeface="+mn-lt"/>
              </a:rPr>
              <a:t> </a:t>
            </a:r>
            <a:r>
              <a:rPr lang="en-US" sz="2000" b="1" dirty="0" err="1">
                <a:latin typeface="+mn-lt"/>
              </a:rPr>
              <a:t>cantine</a:t>
            </a: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endParaRPr lang="en-US" sz="2000" b="1" kern="1200" dirty="0">
              <a:solidFill>
                <a:schemeClr val="tx1"/>
              </a:solidFill>
              <a:latin typeface="+mj-lt"/>
              <a:ea typeface="+mj-ea"/>
              <a:cs typeface="+mj-cs"/>
            </a:endParaRPr>
          </a:p>
        </p:txBody>
      </p:sp>
      <p:sp>
        <p:nvSpPr>
          <p:cNvPr id="37" name="Rectangle 36">
            <a:extLst>
              <a:ext uri="{FF2B5EF4-FFF2-40B4-BE49-F238E27FC236}">
                <a16:creationId xmlns:a16="http://schemas.microsoft.com/office/drawing/2014/main" id="{A17817C3-0044-D5AF-65E7-8C7E24C19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D737E3C-F9DE-A33D-6697-9E91AD08D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39C5D5-80A8-EE7C-EB90-1917EAAFE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habits, personne, plein air, garçon&#10;&#10;Le contenu généré par l’IA peut être incorrect.">
            <a:extLst>
              <a:ext uri="{FF2B5EF4-FFF2-40B4-BE49-F238E27FC236}">
                <a16:creationId xmlns:a16="http://schemas.microsoft.com/office/drawing/2014/main" id="{952DFF67-21B4-718C-E866-4C38DD94B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5653" y="986483"/>
            <a:ext cx="6534123" cy="4885034"/>
          </a:xfrm>
          <a:prstGeom prst="rect">
            <a:avLst/>
          </a:prstGeom>
        </p:spPr>
      </p:pic>
      <p:sp>
        <p:nvSpPr>
          <p:cNvPr id="4" name="Espace réservé du numéro de diapositive 3">
            <a:extLst>
              <a:ext uri="{FF2B5EF4-FFF2-40B4-BE49-F238E27FC236}">
                <a16:creationId xmlns:a16="http://schemas.microsoft.com/office/drawing/2014/main" id="{B1C4A56B-3BF4-B59A-A2D4-D41A3FBA4C3D}"/>
              </a:ext>
            </a:extLst>
          </p:cNvPr>
          <p:cNvSpPr>
            <a:spLocks noGrp="1"/>
          </p:cNvSpPr>
          <p:nvPr>
            <p:ph type="sldNum" sz="quarter" idx="12"/>
          </p:nvPr>
        </p:nvSpPr>
        <p:spPr/>
        <p:txBody>
          <a:bodyPr/>
          <a:lstStyle/>
          <a:p>
            <a:fld id="{3C62C4C8-4A0E-D14A-9E1F-8CC67EF9E952}" type="slidenum">
              <a:rPr lang="fr-FR" smtClean="0"/>
              <a:t>21</a:t>
            </a:fld>
            <a:endParaRPr lang="fr-FR"/>
          </a:p>
        </p:txBody>
      </p:sp>
    </p:spTree>
    <p:extLst>
      <p:ext uri="{BB962C8B-B14F-4D97-AF65-F5344CB8AC3E}">
        <p14:creationId xmlns:p14="http://schemas.microsoft.com/office/powerpoint/2010/main" val="3723041940"/>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745E6154-6683-F749-955A-82A8725902BE}"/>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7A08307-4167-04ED-C3F7-3F10A0921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BB08A09-ABFD-FEFD-7EF6-3BB3695781C8}"/>
              </a:ext>
            </a:extLst>
          </p:cNvPr>
          <p:cNvSpPr>
            <a:spLocks noGrp="1"/>
          </p:cNvSpPr>
          <p:nvPr>
            <p:ph type="title"/>
          </p:nvPr>
        </p:nvSpPr>
        <p:spPr>
          <a:xfrm>
            <a:off x="599609" y="1658319"/>
            <a:ext cx="4171994" cy="3564610"/>
          </a:xfrm>
          <a:solidFill>
            <a:schemeClr val="bg1"/>
          </a:solidFill>
        </p:spPr>
        <p:txBody>
          <a:bodyPr vert="horz" lIns="91440" tIns="45720" rIns="91440" bIns="45720" rtlCol="0" anchor="b">
            <a:normAutofit/>
          </a:bodyPr>
          <a:lstStyle/>
          <a:p>
            <a:pPr algn="r"/>
            <a:r>
              <a:rPr lang="en-US" sz="3600" b="1" kern="1200" dirty="0">
                <a:solidFill>
                  <a:schemeClr val="tx1"/>
                </a:solidFill>
                <a:latin typeface="+mj-lt"/>
                <a:ea typeface="+mj-ea"/>
                <a:cs typeface="+mj-cs"/>
              </a:rPr>
              <a:t>Phu Cam</a:t>
            </a:r>
            <a:br>
              <a:rPr lang="en-US" sz="2900" b="1" u="sng" kern="1200" dirty="0">
                <a:solidFill>
                  <a:schemeClr val="tx1"/>
                </a:solidFill>
                <a:latin typeface="+mj-lt"/>
                <a:ea typeface="+mj-ea"/>
                <a:cs typeface="+mj-cs"/>
              </a:rPr>
            </a:br>
            <a:r>
              <a:rPr lang="en-US" sz="2900" b="1" kern="1200" dirty="0" err="1">
                <a:solidFill>
                  <a:schemeClr val="tx1"/>
                </a:solidFill>
                <a:latin typeface="+mj-lt"/>
                <a:ea typeface="+mj-ea"/>
                <a:cs typeface="+mj-cs"/>
              </a:rPr>
              <a:t>Huê</a:t>
            </a: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endParaRPr lang="en-US" sz="2900" b="1" kern="1200" dirty="0">
              <a:solidFill>
                <a:schemeClr val="tx1"/>
              </a:solidFill>
              <a:latin typeface="+mj-lt"/>
              <a:ea typeface="+mj-ea"/>
              <a:cs typeface="+mj-cs"/>
            </a:endParaRPr>
          </a:p>
        </p:txBody>
      </p:sp>
      <p:grpSp>
        <p:nvGrpSpPr>
          <p:cNvPr id="48" name="Group 47">
            <a:extLst>
              <a:ext uri="{FF2B5EF4-FFF2-40B4-BE49-F238E27FC236}">
                <a16:creationId xmlns:a16="http://schemas.microsoft.com/office/drawing/2014/main" id="{A34CF5E9-1CF2-B1D2-8DC4-2ACEEA0B09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7B274E15-F91A-3772-4E1F-7CA8ECCB28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7FE688CC-C0FE-C287-F161-200862807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610ED226-80B8-A590-EC42-E0D2CD7C9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D2159783-59E5-628E-47C1-0BEC7FC53F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5" name="Image 4" descr="Une image contenant carte, texte, atlas&#10;&#10;Le contenu généré par l’IA peut être incorrect.">
            <a:extLst>
              <a:ext uri="{FF2B5EF4-FFF2-40B4-BE49-F238E27FC236}">
                <a16:creationId xmlns:a16="http://schemas.microsoft.com/office/drawing/2014/main" id="{F596FA6B-0702-5F8A-B554-E9C9DF5D18B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640664" y="269324"/>
            <a:ext cx="3228149" cy="6208776"/>
          </a:xfrm>
          <a:prstGeom prst="rect">
            <a:avLst/>
          </a:prstGeom>
        </p:spPr>
      </p:pic>
      <p:sp>
        <p:nvSpPr>
          <p:cNvPr id="4" name="Espace réservé du numéro de diapositive 3">
            <a:extLst>
              <a:ext uri="{FF2B5EF4-FFF2-40B4-BE49-F238E27FC236}">
                <a16:creationId xmlns:a16="http://schemas.microsoft.com/office/drawing/2014/main" id="{ED1D2D9D-1700-F2C4-9DC4-19460D0BC7C3}"/>
              </a:ext>
            </a:extLst>
          </p:cNvPr>
          <p:cNvSpPr>
            <a:spLocks noGrp="1"/>
          </p:cNvSpPr>
          <p:nvPr>
            <p:ph type="sldNum" sz="quarter" idx="12"/>
          </p:nvPr>
        </p:nvSpPr>
        <p:spPr/>
        <p:txBody>
          <a:bodyPr/>
          <a:lstStyle/>
          <a:p>
            <a:fld id="{3C62C4C8-4A0E-D14A-9E1F-8CC67EF9E952}" type="slidenum">
              <a:rPr lang="fr-FR" smtClean="0"/>
              <a:t>22</a:t>
            </a:fld>
            <a:endParaRPr lang="fr-FR"/>
          </a:p>
        </p:txBody>
      </p:sp>
    </p:spTree>
    <p:extLst>
      <p:ext uri="{BB962C8B-B14F-4D97-AF65-F5344CB8AC3E}">
        <p14:creationId xmlns:p14="http://schemas.microsoft.com/office/powerpoint/2010/main" val="261894478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3A64FF5C-0EC7-26EF-1302-8B2309059A91}"/>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C353F78-253D-F6D0-417B-2A033312B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BBD9B92-9403-0425-C66F-4D6136F47434}"/>
              </a:ext>
            </a:extLst>
          </p:cNvPr>
          <p:cNvSpPr>
            <a:spLocks noGrp="1"/>
          </p:cNvSpPr>
          <p:nvPr>
            <p:ph type="title"/>
          </p:nvPr>
        </p:nvSpPr>
        <p:spPr>
          <a:xfrm>
            <a:off x="84320" y="1131436"/>
            <a:ext cx="3349720" cy="3985717"/>
          </a:xfrm>
          <a:solidFill>
            <a:schemeClr val="bg1"/>
          </a:solidFill>
        </p:spPr>
        <p:txBody>
          <a:bodyPr vert="horz" lIns="91440" tIns="45720" rIns="91440" bIns="45720" rtlCol="0" anchor="t">
            <a:noAutofit/>
          </a:bodyPr>
          <a:lstStyle/>
          <a:p>
            <a:br>
              <a:rPr lang="en-US" sz="2000" b="1" u="sng" kern="1200" dirty="0">
                <a:solidFill>
                  <a:schemeClr val="tx1"/>
                </a:solidFill>
                <a:latin typeface="+mj-lt"/>
                <a:ea typeface="+mj-ea"/>
                <a:cs typeface="+mj-cs"/>
              </a:rPr>
            </a:br>
            <a:r>
              <a:rPr lang="en-US" sz="2400" b="1" u="sng" kern="1200" dirty="0">
                <a:solidFill>
                  <a:schemeClr val="tx1"/>
                </a:solidFill>
                <a:latin typeface="+mj-lt"/>
                <a:ea typeface="+mj-ea"/>
                <a:cs typeface="+mj-cs"/>
              </a:rPr>
              <a:t>Foyer de</a:t>
            </a:r>
            <a:r>
              <a:rPr lang="en-US" sz="2000" b="1" u="sng" kern="1200" dirty="0">
                <a:solidFill>
                  <a:schemeClr val="tx1"/>
                </a:solidFill>
                <a:latin typeface="+mj-lt"/>
                <a:ea typeface="+mj-ea"/>
                <a:cs typeface="+mj-cs"/>
              </a:rPr>
              <a:t> </a:t>
            </a:r>
            <a:r>
              <a:rPr lang="en-US" sz="2400" b="1" u="sng" kern="1200" dirty="0">
                <a:solidFill>
                  <a:schemeClr val="tx1"/>
                </a:solidFill>
                <a:latin typeface="+mj-lt"/>
                <a:ea typeface="+mj-ea"/>
                <a:cs typeface="+mj-cs"/>
              </a:rPr>
              <a:t>Phu Cam</a:t>
            </a:r>
            <a:br>
              <a:rPr lang="en-US" sz="2000" b="1" u="sng" kern="1200" dirty="0">
                <a:solidFill>
                  <a:schemeClr val="tx1"/>
                </a:solidFill>
                <a:latin typeface="+mj-lt"/>
                <a:ea typeface="+mj-ea"/>
                <a:cs typeface="+mj-cs"/>
              </a:rPr>
            </a:br>
            <a:r>
              <a:rPr lang="fr-FR" sz="2000" dirty="0">
                <a:latin typeface="+mn-lt"/>
              </a:rPr>
              <a:t>à Huê, </a:t>
            </a:r>
            <a:br>
              <a:rPr lang="en-US" sz="2000" b="1" u="sng" kern="1200" dirty="0">
                <a:solidFill>
                  <a:schemeClr val="tx1"/>
                </a:solidFill>
                <a:latin typeface="+mn-lt"/>
              </a:rPr>
            </a:br>
            <a:r>
              <a:rPr lang="en-US" sz="2000" b="1" u="sng" kern="1200" dirty="0">
                <a:solidFill>
                  <a:schemeClr val="tx1"/>
                </a:solidFill>
                <a:latin typeface="+mn-lt"/>
              </a:rPr>
              <a:t> </a:t>
            </a:r>
            <a:br>
              <a:rPr lang="en-US" sz="2000" b="1" u="sng" kern="1200" dirty="0">
                <a:solidFill>
                  <a:schemeClr val="tx1"/>
                </a:solidFill>
                <a:latin typeface="+mn-lt"/>
              </a:rPr>
            </a:br>
            <a:r>
              <a:rPr lang="en-US" sz="2000" kern="1200" dirty="0">
                <a:solidFill>
                  <a:schemeClr val="tx1"/>
                </a:solidFill>
                <a:latin typeface="+mn-lt"/>
              </a:rPr>
              <a:t>44 </a:t>
            </a:r>
            <a:r>
              <a:rPr lang="en-US" sz="2000" kern="1200" dirty="0" err="1">
                <a:solidFill>
                  <a:schemeClr val="tx1"/>
                </a:solidFill>
                <a:latin typeface="+mn-lt"/>
              </a:rPr>
              <a:t>étudiantes</a:t>
            </a:r>
            <a:br>
              <a:rPr lang="en-US" sz="2000" b="1" u="sng" kern="1200" dirty="0">
                <a:solidFill>
                  <a:schemeClr val="tx1"/>
                </a:solidFill>
                <a:latin typeface="+mn-lt"/>
              </a:rPr>
            </a:br>
            <a:br>
              <a:rPr lang="en-US" sz="2000" dirty="0">
                <a:latin typeface="+mn-lt"/>
              </a:rPr>
            </a:br>
            <a:r>
              <a:rPr lang="en-US" sz="2000" dirty="0">
                <a:latin typeface="+mn-lt"/>
              </a:rPr>
              <a:t>Elles </a:t>
            </a:r>
            <a:r>
              <a:rPr lang="en-US" sz="2000" dirty="0" err="1">
                <a:latin typeface="+mn-lt"/>
              </a:rPr>
              <a:t>rentrent</a:t>
            </a:r>
            <a:r>
              <a:rPr lang="en-US" sz="2000" dirty="0">
                <a:latin typeface="+mn-lt"/>
              </a:rPr>
              <a:t> dans </a:t>
            </a:r>
            <a:r>
              <a:rPr lang="en-US" sz="2000" dirty="0" err="1">
                <a:latin typeface="+mn-lt"/>
              </a:rPr>
              <a:t>leurs</a:t>
            </a:r>
            <a:r>
              <a:rPr lang="en-US" sz="2000" dirty="0">
                <a:latin typeface="+mn-lt"/>
              </a:rPr>
              <a:t> </a:t>
            </a:r>
            <a:r>
              <a:rPr lang="en-US" sz="2000" dirty="0" err="1">
                <a:latin typeface="+mn-lt"/>
              </a:rPr>
              <a:t>familles</a:t>
            </a:r>
            <a:r>
              <a:rPr lang="en-US" sz="2000" dirty="0">
                <a:latin typeface="+mn-lt"/>
              </a:rPr>
              <a:t> au moment du </a:t>
            </a:r>
            <a:r>
              <a:rPr lang="en-US" sz="2000" dirty="0" err="1">
                <a:latin typeface="+mn-lt"/>
              </a:rPr>
              <a:t>Têt</a:t>
            </a:r>
            <a:r>
              <a:rPr lang="en-US" sz="2000" dirty="0">
                <a:latin typeface="+mn-lt"/>
              </a:rPr>
              <a:t> et aux </a:t>
            </a:r>
            <a:r>
              <a:rPr lang="en-US" sz="2000" dirty="0" err="1">
                <a:latin typeface="+mn-lt"/>
              </a:rPr>
              <a:t>vacances</a:t>
            </a:r>
            <a:r>
              <a:rPr lang="en-US" sz="2000" dirty="0">
                <a:latin typeface="+mn-lt"/>
              </a:rPr>
              <a:t> </a:t>
            </a:r>
            <a:r>
              <a:rPr lang="en-US" sz="2000" dirty="0" err="1">
                <a:latin typeface="+mn-lt"/>
              </a:rPr>
              <a:t>d’été</a:t>
            </a:r>
            <a:br>
              <a:rPr lang="en-US" sz="2000" dirty="0">
                <a:latin typeface="+mn-lt"/>
              </a:rPr>
            </a:br>
            <a:br>
              <a:rPr lang="en-US" sz="2000" dirty="0">
                <a:latin typeface="+mn-lt"/>
              </a:rPr>
            </a:br>
            <a:r>
              <a:rPr lang="en-US" sz="2000" b="1" dirty="0">
                <a:latin typeface="+mn-lt"/>
              </a:rPr>
              <a:t>Nouveau </a:t>
            </a:r>
            <a:r>
              <a:rPr lang="en-US" sz="2000" b="1" dirty="0" err="1">
                <a:latin typeface="+mn-lt"/>
              </a:rPr>
              <a:t>programme</a:t>
            </a:r>
            <a:r>
              <a:rPr lang="en-US" sz="2000" b="1" dirty="0">
                <a:latin typeface="+mn-lt"/>
              </a:rPr>
              <a:t> </a:t>
            </a:r>
            <a:r>
              <a:rPr lang="en-US" sz="2000" b="1" dirty="0" err="1">
                <a:latin typeface="+mn-lt"/>
              </a:rPr>
              <a:t>cantine</a:t>
            </a:r>
            <a:br>
              <a:rPr lang="en-US" sz="2000" dirty="0">
                <a:latin typeface="+mn-lt"/>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endParaRPr lang="en-US" sz="2000" b="1" kern="1200" dirty="0">
              <a:solidFill>
                <a:schemeClr val="tx1"/>
              </a:solidFill>
              <a:latin typeface="+mj-lt"/>
              <a:ea typeface="+mj-ea"/>
              <a:cs typeface="+mj-cs"/>
            </a:endParaRPr>
          </a:p>
        </p:txBody>
      </p:sp>
      <p:sp>
        <p:nvSpPr>
          <p:cNvPr id="37" name="Rectangle 36">
            <a:extLst>
              <a:ext uri="{FF2B5EF4-FFF2-40B4-BE49-F238E27FC236}">
                <a16:creationId xmlns:a16="http://schemas.microsoft.com/office/drawing/2014/main" id="{3C95E170-9513-6606-CA72-3E4243731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82C1269-94B6-BEF1-B36D-532862397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A2971C8-F5DF-786D-D909-8FF38C88C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habits, intérieur, personne, homme&#10;&#10;Le contenu généré par l’IA peut être incorrect.">
            <a:extLst>
              <a:ext uri="{FF2B5EF4-FFF2-40B4-BE49-F238E27FC236}">
                <a16:creationId xmlns:a16="http://schemas.microsoft.com/office/drawing/2014/main" id="{984108B3-5CC7-FA16-538C-A34482A348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5505" y="901046"/>
            <a:ext cx="6757261" cy="5055908"/>
          </a:xfrm>
          <a:prstGeom prst="rect">
            <a:avLst/>
          </a:prstGeom>
        </p:spPr>
      </p:pic>
      <p:sp>
        <p:nvSpPr>
          <p:cNvPr id="5" name="Espace réservé du numéro de diapositive 4">
            <a:extLst>
              <a:ext uri="{FF2B5EF4-FFF2-40B4-BE49-F238E27FC236}">
                <a16:creationId xmlns:a16="http://schemas.microsoft.com/office/drawing/2014/main" id="{00A10A86-6B68-6856-6527-3CBD1F278E68}"/>
              </a:ext>
            </a:extLst>
          </p:cNvPr>
          <p:cNvSpPr>
            <a:spLocks noGrp="1"/>
          </p:cNvSpPr>
          <p:nvPr>
            <p:ph type="sldNum" sz="quarter" idx="12"/>
          </p:nvPr>
        </p:nvSpPr>
        <p:spPr/>
        <p:txBody>
          <a:bodyPr/>
          <a:lstStyle/>
          <a:p>
            <a:fld id="{3C62C4C8-4A0E-D14A-9E1F-8CC67EF9E952}" type="slidenum">
              <a:rPr lang="fr-FR" smtClean="0"/>
              <a:t>23</a:t>
            </a:fld>
            <a:endParaRPr lang="fr-FR"/>
          </a:p>
        </p:txBody>
      </p:sp>
    </p:spTree>
    <p:extLst>
      <p:ext uri="{BB962C8B-B14F-4D97-AF65-F5344CB8AC3E}">
        <p14:creationId xmlns:p14="http://schemas.microsoft.com/office/powerpoint/2010/main" val="63881586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7878FDB3-BFE4-AC9F-D4BB-4A4BED219636}"/>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D4B2470-E299-5579-20B9-295B1FC42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74D3ADC-935C-43B2-5C32-49D0BC36E199}"/>
              </a:ext>
            </a:extLst>
          </p:cNvPr>
          <p:cNvSpPr>
            <a:spLocks noGrp="1"/>
          </p:cNvSpPr>
          <p:nvPr>
            <p:ph type="title"/>
          </p:nvPr>
        </p:nvSpPr>
        <p:spPr>
          <a:xfrm>
            <a:off x="599609" y="1658319"/>
            <a:ext cx="4171994" cy="3564610"/>
          </a:xfrm>
          <a:solidFill>
            <a:schemeClr val="bg1"/>
          </a:solidFill>
        </p:spPr>
        <p:txBody>
          <a:bodyPr vert="horz" lIns="91440" tIns="45720" rIns="91440" bIns="45720" rtlCol="0" anchor="b">
            <a:normAutofit/>
          </a:bodyPr>
          <a:lstStyle/>
          <a:p>
            <a:pPr algn="r"/>
            <a:r>
              <a:rPr lang="en-US" sz="3600" b="1" kern="1200" dirty="0">
                <a:solidFill>
                  <a:schemeClr val="tx1"/>
                </a:solidFill>
                <a:latin typeface="+mj-lt"/>
                <a:ea typeface="+mj-ea"/>
                <a:cs typeface="+mj-cs"/>
              </a:rPr>
              <a:t>Ro Koi</a:t>
            </a:r>
            <a:br>
              <a:rPr lang="en-US" sz="2900" b="1" u="sng" kern="1200" dirty="0">
                <a:solidFill>
                  <a:schemeClr val="tx1"/>
                </a:solidFill>
                <a:latin typeface="+mj-lt"/>
                <a:ea typeface="+mj-ea"/>
                <a:cs typeface="+mj-cs"/>
              </a:rPr>
            </a:br>
            <a:r>
              <a:rPr lang="en-US" sz="2900" b="1" kern="1200" dirty="0">
                <a:solidFill>
                  <a:schemeClr val="tx1"/>
                </a:solidFill>
                <a:latin typeface="+mj-lt"/>
                <a:ea typeface="+mj-ea"/>
                <a:cs typeface="+mj-cs"/>
              </a:rPr>
              <a:t>Province de </a:t>
            </a:r>
            <a:r>
              <a:rPr lang="en-US" sz="2900" b="1" kern="1200" dirty="0" err="1">
                <a:solidFill>
                  <a:schemeClr val="tx1"/>
                </a:solidFill>
                <a:latin typeface="+mj-lt"/>
                <a:ea typeface="+mj-ea"/>
                <a:cs typeface="+mj-cs"/>
              </a:rPr>
              <a:t>Kontum</a:t>
            </a: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endParaRPr lang="en-US" sz="2900" b="1" kern="1200" dirty="0">
              <a:solidFill>
                <a:schemeClr val="tx1"/>
              </a:solidFill>
              <a:latin typeface="+mj-lt"/>
              <a:ea typeface="+mj-ea"/>
              <a:cs typeface="+mj-cs"/>
            </a:endParaRPr>
          </a:p>
        </p:txBody>
      </p:sp>
      <p:grpSp>
        <p:nvGrpSpPr>
          <p:cNvPr id="48" name="Group 47">
            <a:extLst>
              <a:ext uri="{FF2B5EF4-FFF2-40B4-BE49-F238E27FC236}">
                <a16:creationId xmlns:a16="http://schemas.microsoft.com/office/drawing/2014/main" id="{98E7BA8C-40CB-5F65-A37E-35F50CA149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84860C9E-D6ED-DBA4-BB3F-FC59F6003D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85926454-97C1-BA1B-0A44-80B0F2A24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ED386102-13A2-A6D5-EAC1-48D13F13D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0C96B7B4-CB32-A302-4D6E-689394FC78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5" name="Image 4" descr="Une image contenant carte, texte, atlas&#10;&#10;Le contenu généré par l’IA peut être incorrect.">
            <a:extLst>
              <a:ext uri="{FF2B5EF4-FFF2-40B4-BE49-F238E27FC236}">
                <a16:creationId xmlns:a16="http://schemas.microsoft.com/office/drawing/2014/main" id="{5FA4CC1C-F859-5235-0292-99677A8BE6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2862" y="285181"/>
            <a:ext cx="3210825" cy="6208777"/>
          </a:xfrm>
          <a:prstGeom prst="rect">
            <a:avLst/>
          </a:prstGeom>
        </p:spPr>
      </p:pic>
      <p:sp>
        <p:nvSpPr>
          <p:cNvPr id="4" name="Espace réservé du numéro de diapositive 3">
            <a:extLst>
              <a:ext uri="{FF2B5EF4-FFF2-40B4-BE49-F238E27FC236}">
                <a16:creationId xmlns:a16="http://schemas.microsoft.com/office/drawing/2014/main" id="{4F06C78C-87EB-818E-997E-8E969F0CC00A}"/>
              </a:ext>
            </a:extLst>
          </p:cNvPr>
          <p:cNvSpPr>
            <a:spLocks noGrp="1"/>
          </p:cNvSpPr>
          <p:nvPr>
            <p:ph type="sldNum" sz="quarter" idx="12"/>
          </p:nvPr>
        </p:nvSpPr>
        <p:spPr/>
        <p:txBody>
          <a:bodyPr/>
          <a:lstStyle/>
          <a:p>
            <a:fld id="{3C62C4C8-4A0E-D14A-9E1F-8CC67EF9E952}" type="slidenum">
              <a:rPr lang="fr-FR" smtClean="0"/>
              <a:t>24</a:t>
            </a:fld>
            <a:endParaRPr lang="fr-FR"/>
          </a:p>
        </p:txBody>
      </p:sp>
    </p:spTree>
    <p:extLst>
      <p:ext uri="{BB962C8B-B14F-4D97-AF65-F5344CB8AC3E}">
        <p14:creationId xmlns:p14="http://schemas.microsoft.com/office/powerpoint/2010/main" val="3094595358"/>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189"/>
          </a:schemeClr>
        </a:solidFill>
        <a:effectLst/>
      </p:bgPr>
    </p:bg>
    <p:spTree>
      <p:nvGrpSpPr>
        <p:cNvPr id="1" name="">
          <a:extLst>
            <a:ext uri="{FF2B5EF4-FFF2-40B4-BE49-F238E27FC236}">
              <a16:creationId xmlns:a16="http://schemas.microsoft.com/office/drawing/2014/main" id="{E3E467F5-A992-E6A6-B023-8DBC96C39D2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CB01CCF-84A4-711F-798C-71158142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5612C0B4-2FBD-F847-A8D1-B3B008BEE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49" name="Straight Connector 48">
              <a:extLst>
                <a:ext uri="{FF2B5EF4-FFF2-40B4-BE49-F238E27FC236}">
                  <a16:creationId xmlns:a16="http://schemas.microsoft.com/office/drawing/2014/main" id="{1AA3F01E-6B11-64BC-31EF-50290ED644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1CFAF06-7254-13F0-3750-FD3899A82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1">
            <a:extLst>
              <a:ext uri="{FF2B5EF4-FFF2-40B4-BE49-F238E27FC236}">
                <a16:creationId xmlns:a16="http://schemas.microsoft.com/office/drawing/2014/main" id="{E3C0D0C9-4629-691D-D76A-24720F82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3E4DD4B-CA61-190B-162C-D4772BCF17C2}"/>
              </a:ext>
            </a:extLst>
          </p:cNvPr>
          <p:cNvSpPr>
            <a:spLocks noGrp="1"/>
          </p:cNvSpPr>
          <p:nvPr>
            <p:ph type="title"/>
          </p:nvPr>
        </p:nvSpPr>
        <p:spPr>
          <a:xfrm>
            <a:off x="1060232" y="3738551"/>
            <a:ext cx="10071536" cy="1793567"/>
          </a:xfrm>
        </p:spPr>
        <p:txBody>
          <a:bodyPr vert="horz" lIns="91440" tIns="45720" rIns="91440" bIns="45720" rtlCol="0" anchor="b">
            <a:normAutofit fontScale="90000"/>
          </a:bodyPr>
          <a:lstStyle/>
          <a:p>
            <a:pPr algn="ctr"/>
            <a:br>
              <a:rPr lang="en-US" sz="1300" b="1" u="sng"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1300" b="1" kern="1200" dirty="0">
                <a:solidFill>
                  <a:schemeClr val="tx1"/>
                </a:solidFill>
                <a:latin typeface="+mj-lt"/>
                <a:ea typeface="+mj-ea"/>
                <a:cs typeface="+mj-cs"/>
              </a:rPr>
            </a:br>
            <a:br>
              <a:rPr lang="en-US" sz="1300" b="1" kern="1200" dirty="0">
                <a:solidFill>
                  <a:schemeClr val="tx1"/>
                </a:solidFill>
                <a:latin typeface="+mj-lt"/>
                <a:ea typeface="+mj-ea"/>
                <a:cs typeface="+mj-cs"/>
              </a:rPr>
            </a:br>
            <a:br>
              <a:rPr lang="en-US" sz="1300" b="1" kern="1200" dirty="0">
                <a:solidFill>
                  <a:schemeClr val="tx1"/>
                </a:solidFill>
                <a:latin typeface="+mj-lt"/>
                <a:ea typeface="+mj-ea"/>
                <a:cs typeface="+mj-cs"/>
              </a:rPr>
            </a:br>
            <a:br>
              <a:rPr lang="en-US" sz="1300" b="1" kern="1200" dirty="0">
                <a:solidFill>
                  <a:schemeClr val="tx1"/>
                </a:solidFill>
                <a:latin typeface="+mj-lt"/>
                <a:ea typeface="+mj-ea"/>
                <a:cs typeface="+mj-cs"/>
              </a:rPr>
            </a:br>
            <a:br>
              <a:rPr lang="en-US" sz="1300" b="1" kern="1200" dirty="0">
                <a:solidFill>
                  <a:schemeClr val="tx1"/>
                </a:solidFill>
                <a:latin typeface="+mj-lt"/>
                <a:ea typeface="+mj-ea"/>
                <a:cs typeface="+mj-cs"/>
              </a:rPr>
            </a:br>
            <a:endParaRPr lang="en-US" sz="1300" b="1" kern="1200" dirty="0">
              <a:solidFill>
                <a:schemeClr val="tx1"/>
              </a:solidFill>
              <a:latin typeface="+mj-lt"/>
              <a:ea typeface="+mj-ea"/>
              <a:cs typeface="+mj-cs"/>
            </a:endParaRPr>
          </a:p>
        </p:txBody>
      </p:sp>
      <p:sp>
        <p:nvSpPr>
          <p:cNvPr id="11" name="ZoneTexte 10">
            <a:extLst>
              <a:ext uri="{FF2B5EF4-FFF2-40B4-BE49-F238E27FC236}">
                <a16:creationId xmlns:a16="http://schemas.microsoft.com/office/drawing/2014/main" id="{9B3C70BC-F604-30DE-86C3-E1D94116B5CD}"/>
              </a:ext>
            </a:extLst>
          </p:cNvPr>
          <p:cNvSpPr txBox="1"/>
          <p:nvPr/>
        </p:nvSpPr>
        <p:spPr>
          <a:xfrm>
            <a:off x="1270861" y="3947685"/>
            <a:ext cx="9537133" cy="1384995"/>
          </a:xfrm>
          <a:prstGeom prst="rect">
            <a:avLst/>
          </a:prstGeom>
          <a:noFill/>
        </p:spPr>
        <p:txBody>
          <a:bodyPr wrap="square" anchor="t">
            <a:spAutoFit/>
          </a:bodyPr>
          <a:lstStyle/>
          <a:p>
            <a:pPr algn="ctr"/>
            <a:r>
              <a:rPr lang="en-US" sz="2400" b="1" u="sng" dirty="0">
                <a:latin typeface="+mj-lt"/>
              </a:rPr>
              <a:t>Foyer de Ro Koi</a:t>
            </a:r>
            <a:br>
              <a:rPr lang="en-US" sz="2000" b="1" u="sng" dirty="0"/>
            </a:br>
            <a:r>
              <a:rPr lang="en-US" sz="2000" dirty="0"/>
              <a:t>17 garçons de 10 à 14 </a:t>
            </a:r>
            <a:r>
              <a:rPr lang="en-US" sz="2000" dirty="0" err="1"/>
              <a:t>ans</a:t>
            </a:r>
            <a:r>
              <a:rPr lang="en-US" sz="2000" dirty="0"/>
              <a:t> </a:t>
            </a:r>
            <a:r>
              <a:rPr lang="en-US" sz="2000" dirty="0" err="1"/>
              <a:t>vivent</a:t>
            </a:r>
            <a:r>
              <a:rPr lang="en-US" sz="2000" dirty="0"/>
              <a:t> dans </a:t>
            </a:r>
            <a:r>
              <a:rPr lang="en-US" sz="2000" dirty="0" err="1"/>
              <a:t>ce</a:t>
            </a:r>
            <a:r>
              <a:rPr lang="en-US" sz="2000" dirty="0"/>
              <a:t> foyer la </a:t>
            </a:r>
            <a:r>
              <a:rPr lang="en-US" sz="2000" dirty="0" err="1"/>
              <a:t>semaine</a:t>
            </a:r>
            <a:endParaRPr lang="en-US" sz="2000" dirty="0"/>
          </a:p>
          <a:p>
            <a:pPr algn="ctr"/>
            <a:r>
              <a:rPr lang="en-US" sz="2000" b="1" dirty="0"/>
              <a:t>Nouveau </a:t>
            </a:r>
            <a:r>
              <a:rPr lang="en-US" sz="2000" b="1" dirty="0" err="1"/>
              <a:t>programme</a:t>
            </a:r>
            <a:r>
              <a:rPr lang="en-US" sz="2000" b="1" dirty="0"/>
              <a:t> </a:t>
            </a:r>
            <a:r>
              <a:rPr lang="en-US" sz="2000" b="1" dirty="0" err="1"/>
              <a:t>cantine</a:t>
            </a:r>
            <a:r>
              <a:rPr lang="en-US" sz="2000" b="1" dirty="0"/>
              <a:t> </a:t>
            </a:r>
            <a:br>
              <a:rPr lang="en-US" sz="2000" b="1" u="sng" dirty="0"/>
            </a:br>
            <a:endParaRPr lang="en-US" sz="2000" dirty="0"/>
          </a:p>
        </p:txBody>
      </p:sp>
      <p:pic>
        <p:nvPicPr>
          <p:cNvPr id="3" name="Image 2" descr="Une image contenant habits, personne, sourire, Visage humain&#10;&#10;Le contenu généré par l’IA peut être incorrect.">
            <a:extLst>
              <a:ext uri="{FF2B5EF4-FFF2-40B4-BE49-F238E27FC236}">
                <a16:creationId xmlns:a16="http://schemas.microsoft.com/office/drawing/2014/main" id="{9C94E7B9-715D-4229-12BA-92363CD6BE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4992" y="533151"/>
            <a:ext cx="4776775" cy="3329586"/>
          </a:xfrm>
          <a:prstGeom prst="rect">
            <a:avLst/>
          </a:prstGeom>
        </p:spPr>
      </p:pic>
      <p:pic>
        <p:nvPicPr>
          <p:cNvPr id="10" name="Image 9" descr="Une image contenant habits, personne, intérieur, groupe&#10;&#10;Le contenu généré par l’IA peut être incorrect.">
            <a:extLst>
              <a:ext uri="{FF2B5EF4-FFF2-40B4-BE49-F238E27FC236}">
                <a16:creationId xmlns:a16="http://schemas.microsoft.com/office/drawing/2014/main" id="{84303431-4EC9-3395-BFFB-B9B1EAFB7C3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55486" y="518852"/>
            <a:ext cx="5292751" cy="3317767"/>
          </a:xfrm>
          <a:prstGeom prst="rect">
            <a:avLst/>
          </a:prstGeom>
        </p:spPr>
      </p:pic>
      <p:sp>
        <p:nvSpPr>
          <p:cNvPr id="5" name="Espace réservé du numéro de diapositive 4">
            <a:extLst>
              <a:ext uri="{FF2B5EF4-FFF2-40B4-BE49-F238E27FC236}">
                <a16:creationId xmlns:a16="http://schemas.microsoft.com/office/drawing/2014/main" id="{DBF10BFE-5AA3-1FA1-1503-230E3D9627A4}"/>
              </a:ext>
            </a:extLst>
          </p:cNvPr>
          <p:cNvSpPr>
            <a:spLocks noGrp="1"/>
          </p:cNvSpPr>
          <p:nvPr>
            <p:ph type="sldNum" sz="quarter" idx="12"/>
          </p:nvPr>
        </p:nvSpPr>
        <p:spPr/>
        <p:txBody>
          <a:bodyPr/>
          <a:lstStyle/>
          <a:p>
            <a:fld id="{3C62C4C8-4A0E-D14A-9E1F-8CC67EF9E952}" type="slidenum">
              <a:rPr lang="fr-FR" smtClean="0"/>
              <a:t>25</a:t>
            </a:fld>
            <a:endParaRPr lang="fr-FR"/>
          </a:p>
        </p:txBody>
      </p:sp>
    </p:spTree>
    <p:extLst>
      <p:ext uri="{BB962C8B-B14F-4D97-AF65-F5344CB8AC3E}">
        <p14:creationId xmlns:p14="http://schemas.microsoft.com/office/powerpoint/2010/main" val="484348511"/>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93B32DA5-55D6-303B-1706-A12DA7D972DC}"/>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E0B03B57-5CDF-18C1-BAE2-8E6057715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42512B2-7779-C695-5DCB-72BDCA471345}"/>
              </a:ext>
            </a:extLst>
          </p:cNvPr>
          <p:cNvSpPr>
            <a:spLocks noGrp="1"/>
          </p:cNvSpPr>
          <p:nvPr>
            <p:ph type="title"/>
          </p:nvPr>
        </p:nvSpPr>
        <p:spPr>
          <a:xfrm>
            <a:off x="599609" y="1658319"/>
            <a:ext cx="4171994" cy="3564610"/>
          </a:xfrm>
          <a:solidFill>
            <a:schemeClr val="bg1"/>
          </a:solidFill>
        </p:spPr>
        <p:txBody>
          <a:bodyPr vert="horz" lIns="91440" tIns="45720" rIns="91440" bIns="45720" rtlCol="0" anchor="b">
            <a:normAutofit/>
          </a:bodyPr>
          <a:lstStyle/>
          <a:p>
            <a:pPr algn="r"/>
            <a:r>
              <a:rPr lang="en-US" sz="2900" b="1" u="sng" kern="1200" dirty="0" err="1">
                <a:solidFill>
                  <a:schemeClr val="tx1"/>
                </a:solidFill>
                <a:latin typeface="+mj-lt"/>
                <a:ea typeface="+mj-ea"/>
                <a:cs typeface="+mj-cs"/>
              </a:rPr>
              <a:t>Suoi</a:t>
            </a:r>
            <a:r>
              <a:rPr lang="en-US" sz="2900" b="1" u="sng" kern="1200" dirty="0">
                <a:solidFill>
                  <a:schemeClr val="tx1"/>
                </a:solidFill>
                <a:latin typeface="+mj-lt"/>
                <a:ea typeface="+mj-ea"/>
                <a:cs typeface="+mj-cs"/>
              </a:rPr>
              <a:t> Thin</a:t>
            </a:r>
            <a:br>
              <a:rPr lang="en-US" sz="2900" b="1" u="sng" kern="1200" dirty="0">
                <a:solidFill>
                  <a:schemeClr val="tx1"/>
                </a:solidFill>
                <a:latin typeface="+mj-lt"/>
                <a:ea typeface="+mj-ea"/>
                <a:cs typeface="+mj-cs"/>
              </a:rPr>
            </a:br>
            <a:r>
              <a:rPr lang="en-US" sz="2900" b="1" kern="1200" dirty="0">
                <a:solidFill>
                  <a:schemeClr val="tx1"/>
                </a:solidFill>
                <a:latin typeface="+mj-lt"/>
                <a:ea typeface="+mj-ea"/>
                <a:cs typeface="+mj-cs"/>
              </a:rPr>
              <a:t>Province de Son La</a:t>
            </a: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endParaRPr lang="en-US" sz="2900" b="1" kern="1200" dirty="0">
              <a:solidFill>
                <a:schemeClr val="tx1"/>
              </a:solidFill>
              <a:latin typeface="+mj-lt"/>
              <a:ea typeface="+mj-ea"/>
              <a:cs typeface="+mj-cs"/>
            </a:endParaRPr>
          </a:p>
        </p:txBody>
      </p:sp>
      <p:grpSp>
        <p:nvGrpSpPr>
          <p:cNvPr id="48" name="Group 47">
            <a:extLst>
              <a:ext uri="{FF2B5EF4-FFF2-40B4-BE49-F238E27FC236}">
                <a16:creationId xmlns:a16="http://schemas.microsoft.com/office/drawing/2014/main" id="{5BF2722C-3F8E-EF6E-15DF-4AD1EC6DE6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CCA28EBE-161E-5F97-FA14-29EA69FBB8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E3CD6B0D-50EC-570F-E438-5035A8CB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98319EFE-CF4B-D03B-9231-AF72E4989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511E8330-605C-AFD0-1AC7-4472314CAD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5" name="Image 4" descr="Une image contenant carte, texte, atlas&#10;&#10;Le contenu généré par l’IA peut être incorrect.">
            <a:extLst>
              <a:ext uri="{FF2B5EF4-FFF2-40B4-BE49-F238E27FC236}">
                <a16:creationId xmlns:a16="http://schemas.microsoft.com/office/drawing/2014/main" id="{67F5200A-9247-EA5A-586C-BF6A602CEC2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972093" y="253055"/>
            <a:ext cx="2853749" cy="6225046"/>
          </a:xfrm>
          <a:prstGeom prst="rect">
            <a:avLst/>
          </a:prstGeom>
        </p:spPr>
      </p:pic>
      <p:sp>
        <p:nvSpPr>
          <p:cNvPr id="4" name="Espace réservé du numéro de diapositive 3">
            <a:extLst>
              <a:ext uri="{FF2B5EF4-FFF2-40B4-BE49-F238E27FC236}">
                <a16:creationId xmlns:a16="http://schemas.microsoft.com/office/drawing/2014/main" id="{6C62853B-AB5A-14F7-FF02-6732F4B71D0A}"/>
              </a:ext>
            </a:extLst>
          </p:cNvPr>
          <p:cNvSpPr>
            <a:spLocks noGrp="1"/>
          </p:cNvSpPr>
          <p:nvPr>
            <p:ph type="sldNum" sz="quarter" idx="12"/>
          </p:nvPr>
        </p:nvSpPr>
        <p:spPr/>
        <p:txBody>
          <a:bodyPr/>
          <a:lstStyle/>
          <a:p>
            <a:fld id="{3C62C4C8-4A0E-D14A-9E1F-8CC67EF9E952}" type="slidenum">
              <a:rPr lang="fr-FR" smtClean="0"/>
              <a:t>26</a:t>
            </a:fld>
            <a:endParaRPr lang="fr-FR"/>
          </a:p>
        </p:txBody>
      </p:sp>
    </p:spTree>
    <p:extLst>
      <p:ext uri="{BB962C8B-B14F-4D97-AF65-F5344CB8AC3E}">
        <p14:creationId xmlns:p14="http://schemas.microsoft.com/office/powerpoint/2010/main" val="180256409"/>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189"/>
          </a:schemeClr>
        </a:solidFill>
        <a:effectLst/>
      </p:bgPr>
    </p:bg>
    <p:spTree>
      <p:nvGrpSpPr>
        <p:cNvPr id="1" name="">
          <a:extLst>
            <a:ext uri="{FF2B5EF4-FFF2-40B4-BE49-F238E27FC236}">
              <a16:creationId xmlns:a16="http://schemas.microsoft.com/office/drawing/2014/main" id="{06F00039-07C5-9E36-D865-0B056F302C91}"/>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F78748EE-4F48-FBC2-8447-7319C2DF4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C8F579AE-56BC-B054-26DA-4D1514D6CD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49" name="Straight Connector 48">
              <a:extLst>
                <a:ext uri="{FF2B5EF4-FFF2-40B4-BE49-F238E27FC236}">
                  <a16:creationId xmlns:a16="http://schemas.microsoft.com/office/drawing/2014/main" id="{9E585127-6DAD-6856-6C6E-A0960F23C9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B3A226B5-31B2-6D6A-CEAB-A228924E6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1">
            <a:extLst>
              <a:ext uri="{FF2B5EF4-FFF2-40B4-BE49-F238E27FC236}">
                <a16:creationId xmlns:a16="http://schemas.microsoft.com/office/drawing/2014/main" id="{AE7F2C1E-0D98-4CFF-D83D-9243E361E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AB4D7BA-3D4D-7721-54A9-D46492E9A3BB}"/>
              </a:ext>
            </a:extLst>
          </p:cNvPr>
          <p:cNvSpPr>
            <a:spLocks noGrp="1"/>
          </p:cNvSpPr>
          <p:nvPr>
            <p:ph type="title"/>
          </p:nvPr>
        </p:nvSpPr>
        <p:spPr>
          <a:xfrm>
            <a:off x="1060232" y="3738551"/>
            <a:ext cx="10071536" cy="1793567"/>
          </a:xfrm>
        </p:spPr>
        <p:txBody>
          <a:bodyPr vert="horz" lIns="91440" tIns="45720" rIns="91440" bIns="45720" rtlCol="0" anchor="b">
            <a:normAutofit fontScale="90000"/>
          </a:bodyPr>
          <a:lstStyle/>
          <a:p>
            <a:pPr algn="ctr"/>
            <a:br>
              <a:rPr lang="en-US" sz="1300" b="1" u="sng"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1300" b="1" kern="1200" dirty="0">
                <a:solidFill>
                  <a:schemeClr val="tx1"/>
                </a:solidFill>
                <a:latin typeface="+mj-lt"/>
                <a:ea typeface="+mj-ea"/>
                <a:cs typeface="+mj-cs"/>
              </a:rPr>
            </a:br>
            <a:br>
              <a:rPr lang="en-US" sz="1300" b="1" kern="1200" dirty="0">
                <a:solidFill>
                  <a:schemeClr val="tx1"/>
                </a:solidFill>
                <a:latin typeface="+mj-lt"/>
                <a:ea typeface="+mj-ea"/>
                <a:cs typeface="+mj-cs"/>
              </a:rPr>
            </a:br>
            <a:br>
              <a:rPr lang="en-US" sz="1300" b="1" kern="1200" dirty="0">
                <a:solidFill>
                  <a:schemeClr val="tx1"/>
                </a:solidFill>
                <a:latin typeface="+mj-lt"/>
                <a:ea typeface="+mj-ea"/>
                <a:cs typeface="+mj-cs"/>
              </a:rPr>
            </a:br>
            <a:br>
              <a:rPr lang="en-US" sz="1300" b="1" kern="1200" dirty="0">
                <a:solidFill>
                  <a:schemeClr val="tx1"/>
                </a:solidFill>
                <a:latin typeface="+mj-lt"/>
                <a:ea typeface="+mj-ea"/>
                <a:cs typeface="+mj-cs"/>
              </a:rPr>
            </a:br>
            <a:br>
              <a:rPr lang="en-US" sz="1300" b="1" kern="1200" dirty="0">
                <a:solidFill>
                  <a:schemeClr val="tx1"/>
                </a:solidFill>
                <a:latin typeface="+mj-lt"/>
                <a:ea typeface="+mj-ea"/>
                <a:cs typeface="+mj-cs"/>
              </a:rPr>
            </a:br>
            <a:endParaRPr lang="en-US" sz="1300" b="1" kern="1200" dirty="0">
              <a:solidFill>
                <a:schemeClr val="tx1"/>
              </a:solidFill>
              <a:latin typeface="+mj-lt"/>
              <a:ea typeface="+mj-ea"/>
              <a:cs typeface="+mj-cs"/>
            </a:endParaRPr>
          </a:p>
        </p:txBody>
      </p:sp>
      <p:sp>
        <p:nvSpPr>
          <p:cNvPr id="11" name="ZoneTexte 10">
            <a:extLst>
              <a:ext uri="{FF2B5EF4-FFF2-40B4-BE49-F238E27FC236}">
                <a16:creationId xmlns:a16="http://schemas.microsoft.com/office/drawing/2014/main" id="{64C1DABC-A8A4-A2D5-3703-1F4B6365B804}"/>
              </a:ext>
            </a:extLst>
          </p:cNvPr>
          <p:cNvSpPr txBox="1"/>
          <p:nvPr/>
        </p:nvSpPr>
        <p:spPr>
          <a:xfrm>
            <a:off x="1270861" y="3738551"/>
            <a:ext cx="9537133" cy="1692771"/>
          </a:xfrm>
          <a:prstGeom prst="rect">
            <a:avLst/>
          </a:prstGeom>
          <a:noFill/>
        </p:spPr>
        <p:txBody>
          <a:bodyPr wrap="square">
            <a:spAutoFit/>
          </a:bodyPr>
          <a:lstStyle/>
          <a:p>
            <a:pPr algn="ctr"/>
            <a:r>
              <a:rPr lang="en-US" sz="2400" b="1" u="sng" dirty="0">
                <a:latin typeface="+mj-lt"/>
              </a:rPr>
              <a:t>Ecole </a:t>
            </a:r>
            <a:r>
              <a:rPr lang="en-US" sz="2400" b="1" u="sng" dirty="0" err="1">
                <a:latin typeface="+mj-lt"/>
              </a:rPr>
              <a:t>maternelle</a:t>
            </a:r>
            <a:br>
              <a:rPr lang="en-US" sz="2000" b="1" u="sng" dirty="0"/>
            </a:br>
            <a:r>
              <a:rPr lang="en-US" sz="2000" dirty="0"/>
              <a:t>48 enfants </a:t>
            </a:r>
            <a:r>
              <a:rPr lang="en-US" sz="2000" dirty="0" err="1"/>
              <a:t>H’Mong</a:t>
            </a:r>
            <a:endParaRPr lang="en-US" sz="2000" dirty="0"/>
          </a:p>
          <a:p>
            <a:pPr algn="ctr"/>
            <a:r>
              <a:rPr lang="en-US" sz="2000" dirty="0" err="1"/>
              <a:t>Nourriture</a:t>
            </a:r>
            <a:r>
              <a:rPr lang="en-US" sz="2000" dirty="0"/>
              <a:t> </a:t>
            </a:r>
            <a:r>
              <a:rPr lang="en-US" sz="2000" dirty="0" err="1"/>
              <a:t>achetée</a:t>
            </a:r>
            <a:r>
              <a:rPr lang="en-US" sz="2000" dirty="0"/>
              <a:t> par des </a:t>
            </a:r>
            <a:r>
              <a:rPr lang="en-US" sz="2000" dirty="0" err="1"/>
              <a:t>bénévoles</a:t>
            </a:r>
            <a:r>
              <a:rPr lang="en-US" sz="2000" dirty="0"/>
              <a:t> </a:t>
            </a:r>
            <a:r>
              <a:rPr lang="en-US" sz="2000" dirty="0" err="1"/>
              <a:t>laïques</a:t>
            </a:r>
            <a:endParaRPr lang="en-US" sz="2000" dirty="0"/>
          </a:p>
          <a:p>
            <a:pPr algn="ctr"/>
            <a:r>
              <a:rPr lang="en-US" sz="2000" b="1" dirty="0"/>
              <a:t>Nouveau </a:t>
            </a:r>
            <a:r>
              <a:rPr lang="en-US" sz="2000" b="1" dirty="0" err="1"/>
              <a:t>programme</a:t>
            </a:r>
            <a:r>
              <a:rPr lang="en-US" sz="2000" b="1" dirty="0"/>
              <a:t> </a:t>
            </a:r>
            <a:r>
              <a:rPr lang="en-US" sz="2000" b="1" dirty="0" err="1"/>
              <a:t>cantine</a:t>
            </a:r>
            <a:br>
              <a:rPr lang="en-US" sz="2000" b="1" u="sng" dirty="0"/>
            </a:br>
            <a:endParaRPr lang="en-US" sz="2000" dirty="0"/>
          </a:p>
        </p:txBody>
      </p:sp>
      <p:pic>
        <p:nvPicPr>
          <p:cNvPr id="6" name="Image 5" descr="Une image contenant habits, personne, Visage humain, jeune enfant&#10;&#10;Le contenu généré par l’IA peut être incorrect.">
            <a:extLst>
              <a:ext uri="{FF2B5EF4-FFF2-40B4-BE49-F238E27FC236}">
                <a16:creationId xmlns:a16="http://schemas.microsoft.com/office/drawing/2014/main" id="{39662589-3348-85A2-6AE8-258ABC16DBB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07093" y="384339"/>
            <a:ext cx="5035768" cy="3382136"/>
          </a:xfrm>
          <a:prstGeom prst="rect">
            <a:avLst/>
          </a:prstGeom>
        </p:spPr>
      </p:pic>
      <p:pic>
        <p:nvPicPr>
          <p:cNvPr id="8" name="Image 7" descr="Une image contenant plein air, arbre, hutte, Cabane&#10;&#10;Le contenu généré par l’IA peut être incorrect.">
            <a:extLst>
              <a:ext uri="{FF2B5EF4-FFF2-40B4-BE49-F238E27FC236}">
                <a16:creationId xmlns:a16="http://schemas.microsoft.com/office/drawing/2014/main" id="{D7FFF67D-0184-9EA4-02F9-0D7EEBAB718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936350" y="384340"/>
            <a:ext cx="5513854" cy="3382136"/>
          </a:xfrm>
          <a:prstGeom prst="rect">
            <a:avLst/>
          </a:prstGeom>
        </p:spPr>
      </p:pic>
      <p:sp>
        <p:nvSpPr>
          <p:cNvPr id="4" name="Espace réservé du numéro de diapositive 3">
            <a:extLst>
              <a:ext uri="{FF2B5EF4-FFF2-40B4-BE49-F238E27FC236}">
                <a16:creationId xmlns:a16="http://schemas.microsoft.com/office/drawing/2014/main" id="{8D5514EA-5685-D15C-8932-6727AD05716B}"/>
              </a:ext>
            </a:extLst>
          </p:cNvPr>
          <p:cNvSpPr>
            <a:spLocks noGrp="1"/>
          </p:cNvSpPr>
          <p:nvPr>
            <p:ph type="sldNum" sz="quarter" idx="12"/>
          </p:nvPr>
        </p:nvSpPr>
        <p:spPr/>
        <p:txBody>
          <a:bodyPr/>
          <a:lstStyle/>
          <a:p>
            <a:fld id="{3C62C4C8-4A0E-D14A-9E1F-8CC67EF9E952}" type="slidenum">
              <a:rPr lang="fr-FR" smtClean="0"/>
              <a:t>27</a:t>
            </a:fld>
            <a:endParaRPr lang="fr-FR"/>
          </a:p>
        </p:txBody>
      </p:sp>
    </p:spTree>
    <p:extLst>
      <p:ext uri="{BB962C8B-B14F-4D97-AF65-F5344CB8AC3E}">
        <p14:creationId xmlns:p14="http://schemas.microsoft.com/office/powerpoint/2010/main" val="1521358861"/>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20000"/>
              <a:lumOff val="80000"/>
            </a:schemeClr>
          </a:fgClr>
          <a:bgClr>
            <a:schemeClr val="bg1"/>
          </a:bgClr>
        </a:pattFill>
        <a:effectLst/>
      </p:bgPr>
    </p:bg>
    <p:spTree>
      <p:nvGrpSpPr>
        <p:cNvPr id="1" name="">
          <a:extLst>
            <a:ext uri="{FF2B5EF4-FFF2-40B4-BE49-F238E27FC236}">
              <a16:creationId xmlns:a16="http://schemas.microsoft.com/office/drawing/2014/main" id="{70045213-C2CF-2A4B-E5F6-D247DE7CD8B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D97F80-129F-28DC-B0AA-86E154348306}"/>
              </a:ext>
            </a:extLst>
          </p:cNvPr>
          <p:cNvSpPr>
            <a:spLocks noGrp="1"/>
          </p:cNvSpPr>
          <p:nvPr>
            <p:ph type="title"/>
          </p:nvPr>
        </p:nvSpPr>
        <p:spPr>
          <a:xfrm>
            <a:off x="838200" y="2557636"/>
            <a:ext cx="10515600" cy="2852737"/>
          </a:xfrm>
          <a:solidFill>
            <a:schemeClr val="bg1"/>
          </a:solidFill>
        </p:spPr>
        <p:txBody>
          <a:bodyPr/>
          <a:lstStyle/>
          <a:p>
            <a:r>
              <a:rPr lang="fr-FR" dirty="0"/>
              <a:t>Les constructions</a:t>
            </a:r>
          </a:p>
        </p:txBody>
      </p:sp>
      <p:pic>
        <p:nvPicPr>
          <p:cNvPr id="5" name="Image 4">
            <a:extLst>
              <a:ext uri="{FF2B5EF4-FFF2-40B4-BE49-F238E27FC236}">
                <a16:creationId xmlns:a16="http://schemas.microsoft.com/office/drawing/2014/main" id="{54AEACDF-F767-1929-9A37-FECBABBA7A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3" name="Picture 4" descr="logo_EDV_m">
            <a:extLst>
              <a:ext uri="{FF2B5EF4-FFF2-40B4-BE49-F238E27FC236}">
                <a16:creationId xmlns:a16="http://schemas.microsoft.com/office/drawing/2014/main" id="{47D06076-46F3-1F8A-D019-C63F233CED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8465" y="0"/>
            <a:ext cx="2510005" cy="151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B1D0A050-E5F1-697F-E173-6D6F2C05765B}"/>
              </a:ext>
            </a:extLst>
          </p:cNvPr>
          <p:cNvSpPr>
            <a:spLocks noGrp="1"/>
          </p:cNvSpPr>
          <p:nvPr>
            <p:ph type="sldNum" sz="quarter" idx="12"/>
          </p:nvPr>
        </p:nvSpPr>
        <p:spPr/>
        <p:txBody>
          <a:bodyPr/>
          <a:lstStyle/>
          <a:p>
            <a:fld id="{3C62C4C8-4A0E-D14A-9E1F-8CC67EF9E952}" type="slidenum">
              <a:rPr lang="fr-FR" smtClean="0"/>
              <a:t>28</a:t>
            </a:fld>
            <a:endParaRPr lang="fr-FR"/>
          </a:p>
        </p:txBody>
      </p:sp>
    </p:spTree>
    <p:extLst>
      <p:ext uri="{BB962C8B-B14F-4D97-AF65-F5344CB8AC3E}">
        <p14:creationId xmlns:p14="http://schemas.microsoft.com/office/powerpoint/2010/main" val="377032679"/>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66F6F746-40F1-DC3C-A102-8ACEB2D7251F}"/>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ED83B080-08C9-EB23-D1C7-48BEFE32A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2C90DA4-C398-0D49-8947-365E56EF4A6F}"/>
              </a:ext>
            </a:extLst>
          </p:cNvPr>
          <p:cNvSpPr>
            <a:spLocks noGrp="1"/>
          </p:cNvSpPr>
          <p:nvPr>
            <p:ph type="title"/>
          </p:nvPr>
        </p:nvSpPr>
        <p:spPr>
          <a:xfrm>
            <a:off x="599609" y="1658319"/>
            <a:ext cx="4171994" cy="3564610"/>
          </a:xfrm>
          <a:solidFill>
            <a:schemeClr val="bg1"/>
          </a:solidFill>
        </p:spPr>
        <p:txBody>
          <a:bodyPr vert="horz" lIns="91440" tIns="45720" rIns="91440" bIns="45720" rtlCol="0" anchor="b">
            <a:normAutofit fontScale="90000"/>
          </a:bodyPr>
          <a:lstStyle/>
          <a:p>
            <a:pPr algn="r"/>
            <a:br>
              <a:rPr lang="en-US" sz="4000" b="1" dirty="0"/>
            </a:br>
            <a:br>
              <a:rPr lang="en-US" sz="4000" b="1" dirty="0"/>
            </a:br>
            <a:r>
              <a:rPr lang="en-US" sz="4000" b="1" dirty="0" err="1"/>
              <a:t>Phước</a:t>
            </a:r>
            <a:r>
              <a:rPr lang="en-US" sz="4000" b="1" dirty="0"/>
              <a:t> </a:t>
            </a:r>
            <a:r>
              <a:rPr lang="en-US" sz="4000" b="1" dirty="0" err="1"/>
              <a:t>Hưng</a:t>
            </a:r>
            <a:r>
              <a:rPr lang="en-US" sz="4000" b="1" dirty="0"/>
              <a:t> </a:t>
            </a:r>
            <a:br>
              <a:rPr lang="fr-FR" sz="4000" b="1" dirty="0">
                <a:solidFill>
                  <a:srgbClr val="C00000"/>
                </a:solidFill>
              </a:rPr>
            </a:br>
            <a:br>
              <a:rPr lang="en-US" sz="3600" b="1" u="sng" dirty="0"/>
            </a:br>
            <a:r>
              <a:rPr lang="en-US" sz="3200" dirty="0"/>
              <a:t>50 km au </a:t>
            </a:r>
            <a:r>
              <a:rPr lang="en-US" sz="3200" dirty="0" err="1"/>
              <a:t>sud</a:t>
            </a:r>
            <a:r>
              <a:rPr lang="en-US" sz="3200" dirty="0"/>
              <a:t> de </a:t>
            </a:r>
            <a:r>
              <a:rPr lang="en-US" sz="3200" b="1" dirty="0" err="1"/>
              <a:t>Huê</a:t>
            </a: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endParaRPr lang="en-US" sz="2900" b="1" kern="1200" dirty="0">
              <a:solidFill>
                <a:schemeClr val="tx1"/>
              </a:solidFill>
              <a:latin typeface="+mj-lt"/>
              <a:ea typeface="+mj-ea"/>
              <a:cs typeface="+mj-cs"/>
            </a:endParaRPr>
          </a:p>
        </p:txBody>
      </p:sp>
      <p:grpSp>
        <p:nvGrpSpPr>
          <p:cNvPr id="48" name="Group 47">
            <a:extLst>
              <a:ext uri="{FF2B5EF4-FFF2-40B4-BE49-F238E27FC236}">
                <a16:creationId xmlns:a16="http://schemas.microsoft.com/office/drawing/2014/main" id="{7C45FED1-50B4-E6A8-CC62-42AD9AD6D0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8471ACAD-2B66-CB11-D30D-B435935BFA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0E80C5A-85DC-1724-F121-BADC7E8DC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4D6FE37B-6D8B-995F-5A97-67BDADE81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8633B701-C600-DD7D-9A88-F14BEDD672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3" name="Image 2" descr="Une image contenant carte, texte, atlas&#10;&#10;Le contenu généré par l’IA peut être incorrect.">
            <a:extLst>
              <a:ext uri="{FF2B5EF4-FFF2-40B4-BE49-F238E27FC236}">
                <a16:creationId xmlns:a16="http://schemas.microsoft.com/office/drawing/2014/main" id="{D32AFCAB-2722-4DA0-89F9-46CB3AA941D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640664" y="269324"/>
            <a:ext cx="3228149" cy="6208776"/>
          </a:xfrm>
          <a:prstGeom prst="rect">
            <a:avLst/>
          </a:prstGeom>
        </p:spPr>
      </p:pic>
      <p:sp>
        <p:nvSpPr>
          <p:cNvPr id="5" name="Espace réservé du numéro de diapositive 4">
            <a:extLst>
              <a:ext uri="{FF2B5EF4-FFF2-40B4-BE49-F238E27FC236}">
                <a16:creationId xmlns:a16="http://schemas.microsoft.com/office/drawing/2014/main" id="{4DE1C5D8-266E-B6D9-CBCE-1FF28823C20B}"/>
              </a:ext>
            </a:extLst>
          </p:cNvPr>
          <p:cNvSpPr>
            <a:spLocks noGrp="1"/>
          </p:cNvSpPr>
          <p:nvPr>
            <p:ph type="sldNum" sz="quarter" idx="12"/>
          </p:nvPr>
        </p:nvSpPr>
        <p:spPr/>
        <p:txBody>
          <a:bodyPr/>
          <a:lstStyle/>
          <a:p>
            <a:fld id="{3C62C4C8-4A0E-D14A-9E1F-8CC67EF9E952}" type="slidenum">
              <a:rPr lang="fr-FR" smtClean="0"/>
              <a:t>29</a:t>
            </a:fld>
            <a:endParaRPr lang="fr-FR"/>
          </a:p>
        </p:txBody>
      </p:sp>
    </p:spTree>
    <p:extLst>
      <p:ext uri="{BB962C8B-B14F-4D97-AF65-F5344CB8AC3E}">
        <p14:creationId xmlns:p14="http://schemas.microsoft.com/office/powerpoint/2010/main" val="401109310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19913"/>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279C297-4377-D317-DC29-6697C995021B}"/>
              </a:ext>
            </a:extLst>
          </p:cNvPr>
          <p:cNvSpPr>
            <a:spLocks noGrp="1"/>
          </p:cNvSpPr>
          <p:nvPr>
            <p:ph type="title"/>
          </p:nvPr>
        </p:nvSpPr>
        <p:spPr>
          <a:xfrm>
            <a:off x="1075766" y="1329643"/>
            <a:ext cx="3082591" cy="4156757"/>
          </a:xfrm>
          <a:solidFill>
            <a:schemeClr val="bg1"/>
          </a:solidFill>
        </p:spPr>
        <p:txBody>
          <a:bodyPr>
            <a:normAutofit/>
          </a:bodyPr>
          <a:lstStyle/>
          <a:p>
            <a:pPr algn="r"/>
            <a:r>
              <a:rPr lang="fr-FR" sz="5400" dirty="0"/>
              <a:t>Ordre du jour</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EDAA4A5E-893B-423A-EAC7-6290E40AE742}"/>
              </a:ext>
            </a:extLst>
          </p:cNvPr>
          <p:cNvSpPr>
            <a:spLocks noGrp="1"/>
          </p:cNvSpPr>
          <p:nvPr>
            <p:ph idx="1"/>
          </p:nvPr>
        </p:nvSpPr>
        <p:spPr>
          <a:xfrm>
            <a:off x="5150224" y="1680882"/>
            <a:ext cx="4807884" cy="3528248"/>
          </a:xfrm>
        </p:spPr>
        <p:txBody>
          <a:bodyPr anchor="ctr">
            <a:normAutofit/>
          </a:bodyPr>
          <a:lstStyle/>
          <a:p>
            <a:pPr marL="457200" indent="-457200">
              <a:lnSpc>
                <a:spcPct val="100000"/>
              </a:lnSpc>
              <a:buFont typeface="+mj-lt"/>
              <a:buAutoNum type="arabicPeriod"/>
              <a:defRPr/>
            </a:pPr>
            <a:r>
              <a:rPr lang="fr-FR" altLang="fr-FR" sz="2400" dirty="0"/>
              <a:t>Rapport financier - approbation des comptes annuels 2025</a:t>
            </a:r>
          </a:p>
          <a:p>
            <a:pPr marL="457200" indent="-457200">
              <a:lnSpc>
                <a:spcPct val="100000"/>
              </a:lnSpc>
              <a:buFont typeface="+mj-lt"/>
              <a:buAutoNum type="arabicPeriod"/>
              <a:defRPr/>
            </a:pPr>
            <a:r>
              <a:rPr lang="fr-FR" altLang="fr-FR" sz="2400" dirty="0"/>
              <a:t>Rapport moral - approbation du rapport moral 2025</a:t>
            </a:r>
          </a:p>
          <a:p>
            <a:endParaRPr lang="fr-FR" sz="2400" dirty="0"/>
          </a:p>
        </p:txBody>
      </p:sp>
      <p:pic>
        <p:nvPicPr>
          <p:cNvPr id="9" name="Image 8">
            <a:extLst>
              <a:ext uri="{FF2B5EF4-FFF2-40B4-BE49-F238E27FC236}">
                <a16:creationId xmlns:a16="http://schemas.microsoft.com/office/drawing/2014/main" id="{6C5D01B8-E3B8-EC95-C94D-ECD918DF54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11" name="Picture 4" descr="logo_EDV_m">
            <a:extLst>
              <a:ext uri="{FF2B5EF4-FFF2-40B4-BE49-F238E27FC236}">
                <a16:creationId xmlns:a16="http://schemas.microsoft.com/office/drawing/2014/main" id="{294D5B70-AEFC-4B97-EFBF-2BAB9AE880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83969" y="607859"/>
            <a:ext cx="2062858" cy="12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268472EA-701A-02A1-9A89-E44DAED62CB0}"/>
              </a:ext>
            </a:extLst>
          </p:cNvPr>
          <p:cNvSpPr>
            <a:spLocks noGrp="1"/>
          </p:cNvSpPr>
          <p:nvPr>
            <p:ph type="sldNum" sz="quarter" idx="12"/>
          </p:nvPr>
        </p:nvSpPr>
        <p:spPr/>
        <p:txBody>
          <a:bodyPr/>
          <a:lstStyle/>
          <a:p>
            <a:fld id="{3C62C4C8-4A0E-D14A-9E1F-8CC67EF9E952}" type="slidenum">
              <a:rPr lang="fr-FR" smtClean="0"/>
              <a:t>3</a:t>
            </a:fld>
            <a:endParaRPr lang="fr-FR"/>
          </a:p>
        </p:txBody>
      </p:sp>
    </p:spTree>
    <p:extLst>
      <p:ext uri="{BB962C8B-B14F-4D97-AF65-F5344CB8AC3E}">
        <p14:creationId xmlns:p14="http://schemas.microsoft.com/office/powerpoint/2010/main" val="409513042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B1BFDCFB-291E-EDA8-D802-BAF1519E006C}"/>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C2466E3-FDD9-3479-33A2-99EBC3D61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E8BCAE3-8228-BFB9-753C-65BFB4038335}"/>
              </a:ext>
            </a:extLst>
          </p:cNvPr>
          <p:cNvSpPr>
            <a:spLocks noGrp="1"/>
          </p:cNvSpPr>
          <p:nvPr>
            <p:ph type="title"/>
          </p:nvPr>
        </p:nvSpPr>
        <p:spPr>
          <a:xfrm>
            <a:off x="84319" y="1131436"/>
            <a:ext cx="3349721" cy="3985717"/>
          </a:xfrm>
          <a:solidFill>
            <a:schemeClr val="bg1"/>
          </a:solidFill>
        </p:spPr>
        <p:txBody>
          <a:bodyPr vert="horz" lIns="91440" tIns="45720" rIns="91440" bIns="45720" rtlCol="0" anchor="t">
            <a:noAutofit/>
          </a:bodyPr>
          <a:lstStyle/>
          <a:p>
            <a:r>
              <a:rPr lang="fr-FR" sz="2400" b="1" u="sng" dirty="0"/>
              <a:t>Nouvelle école</a:t>
            </a:r>
            <a:r>
              <a:rPr lang="fr-FR" sz="2400" b="1" dirty="0"/>
              <a:t>   2025 </a:t>
            </a:r>
            <a:r>
              <a:rPr lang="fr-FR" sz="2400" b="1" u="sng" dirty="0"/>
              <a:t>maternelle</a:t>
            </a:r>
            <a:br>
              <a:rPr lang="en-US" sz="2000" b="1" u="sng" kern="1200" dirty="0">
                <a:solidFill>
                  <a:schemeClr val="tx1"/>
                </a:solidFill>
              </a:rPr>
            </a:br>
            <a:br>
              <a:rPr lang="en-US" sz="2000" b="1" u="sng" kern="1200" dirty="0">
                <a:solidFill>
                  <a:schemeClr val="tx1"/>
                </a:solidFill>
                <a:latin typeface="+mn-lt"/>
              </a:rPr>
            </a:br>
            <a:r>
              <a:rPr lang="en-US" sz="2000" b="1" u="sng" kern="1200" dirty="0">
                <a:solidFill>
                  <a:schemeClr val="tx1"/>
                </a:solidFill>
                <a:latin typeface="+mn-lt"/>
              </a:rPr>
              <a:t> </a:t>
            </a:r>
            <a:br>
              <a:rPr lang="en-US" sz="2000" b="1" u="sng" kern="1200" dirty="0">
                <a:solidFill>
                  <a:schemeClr val="tx1"/>
                </a:solidFill>
                <a:latin typeface="+mn-lt"/>
              </a:rPr>
            </a:br>
            <a:r>
              <a:rPr lang="fr-FR" sz="2000" dirty="0"/>
              <a:t>Constructions de 2 nouvelles salles de classe</a:t>
            </a:r>
            <a:br>
              <a:rPr lang="fr-FR" sz="2000" dirty="0"/>
            </a:br>
            <a:br>
              <a:rPr lang="fr-FR" sz="2000" dirty="0"/>
            </a:br>
            <a:r>
              <a:rPr lang="fr-FR" sz="2000" dirty="0"/>
              <a:t>100 à 135 élèves de 2 à 5 ans. </a:t>
            </a:r>
            <a:br>
              <a:rPr lang="en-US" sz="2000" dirty="0"/>
            </a:br>
            <a:br>
              <a:rPr lang="en-US" sz="2000" b="1" dirty="0"/>
            </a:br>
            <a:br>
              <a:rPr lang="en-US" sz="2000" b="1" dirty="0"/>
            </a:br>
            <a:br>
              <a:rPr lang="en-US" sz="2000" b="1" dirty="0"/>
            </a:br>
            <a:r>
              <a:rPr lang="en-US" sz="2000" b="1" dirty="0" err="1"/>
              <a:t>Financement</a:t>
            </a:r>
            <a:r>
              <a:rPr lang="en-US" sz="2000" b="1" dirty="0"/>
              <a:t> par </a:t>
            </a:r>
            <a:r>
              <a:rPr lang="en-US" sz="2000" b="1" i="1" dirty="0"/>
              <a:t>le legs de </a:t>
            </a:r>
            <a:br>
              <a:rPr lang="en-US" sz="2000" b="1" i="1" dirty="0"/>
            </a:br>
            <a:r>
              <a:rPr lang="en-US" sz="2000" b="1" i="1" dirty="0" err="1"/>
              <a:t>Mr</a:t>
            </a:r>
            <a:r>
              <a:rPr lang="en-US" sz="2000" b="1" i="1" dirty="0"/>
              <a:t> Martini</a:t>
            </a:r>
            <a:br>
              <a:rPr lang="en-US" sz="2000" b="1" i="1" dirty="0"/>
            </a:br>
            <a:br>
              <a:rPr lang="en-US" sz="2000" b="1" dirty="0"/>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endParaRPr lang="en-US" sz="2000" b="1" kern="1200" dirty="0">
              <a:solidFill>
                <a:schemeClr val="tx1"/>
              </a:solidFill>
              <a:latin typeface="+mj-lt"/>
              <a:ea typeface="+mj-ea"/>
              <a:cs typeface="+mj-cs"/>
            </a:endParaRPr>
          </a:p>
        </p:txBody>
      </p:sp>
      <p:sp>
        <p:nvSpPr>
          <p:cNvPr id="37" name="Rectangle 36">
            <a:extLst>
              <a:ext uri="{FF2B5EF4-FFF2-40B4-BE49-F238E27FC236}">
                <a16:creationId xmlns:a16="http://schemas.microsoft.com/office/drawing/2014/main" id="{3892452E-B7B6-6F90-A37E-86BBE384C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14670B0-8EA1-6F4C-3C3C-D82F15075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2A036E8-371A-6576-8C88-0899AFE54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bâtiment, arbre, plante, meubles&#10;&#10;Le contenu généré par l’IA peut être incorrect.">
            <a:extLst>
              <a:ext uri="{FF2B5EF4-FFF2-40B4-BE49-F238E27FC236}">
                <a16:creationId xmlns:a16="http://schemas.microsoft.com/office/drawing/2014/main" id="{1D203B59-954B-4D41-E951-BDCF8B46C6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6058" y="745073"/>
            <a:ext cx="4928460" cy="2719404"/>
          </a:xfrm>
          <a:prstGeom prst="rect">
            <a:avLst/>
          </a:prstGeom>
        </p:spPr>
      </p:pic>
      <p:pic>
        <p:nvPicPr>
          <p:cNvPr id="7" name="Image 6" descr="Une image contenant Visage humain, habits, personne, garçon&#10;&#10;Le contenu généré par l’IA peut être incorrect.">
            <a:extLst>
              <a:ext uri="{FF2B5EF4-FFF2-40B4-BE49-F238E27FC236}">
                <a16:creationId xmlns:a16="http://schemas.microsoft.com/office/drawing/2014/main" id="{A86C1154-F306-6FBF-3763-02604173E6F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055099" y="3642803"/>
            <a:ext cx="3248438" cy="2246087"/>
          </a:xfrm>
          <a:prstGeom prst="rect">
            <a:avLst/>
          </a:prstGeom>
        </p:spPr>
      </p:pic>
      <p:pic>
        <p:nvPicPr>
          <p:cNvPr id="10" name="Image 9" descr="Une image contenant personne, Visage humain, garçon, jeune enfant&#10;&#10;Le contenu généré par l’IA peut être incorrect.">
            <a:extLst>
              <a:ext uri="{FF2B5EF4-FFF2-40B4-BE49-F238E27FC236}">
                <a16:creationId xmlns:a16="http://schemas.microsoft.com/office/drawing/2014/main" id="{6DDDCC07-5936-077C-8BA4-AA855FA42B1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680488" y="3604529"/>
            <a:ext cx="3001368" cy="2285292"/>
          </a:xfrm>
          <a:prstGeom prst="rect">
            <a:avLst/>
          </a:prstGeom>
        </p:spPr>
      </p:pic>
      <p:sp>
        <p:nvSpPr>
          <p:cNvPr id="4" name="Espace réservé du numéro de diapositive 3">
            <a:extLst>
              <a:ext uri="{FF2B5EF4-FFF2-40B4-BE49-F238E27FC236}">
                <a16:creationId xmlns:a16="http://schemas.microsoft.com/office/drawing/2014/main" id="{D9C3622D-DDF8-A000-934A-27CF9B841A3F}"/>
              </a:ext>
            </a:extLst>
          </p:cNvPr>
          <p:cNvSpPr>
            <a:spLocks noGrp="1"/>
          </p:cNvSpPr>
          <p:nvPr>
            <p:ph type="sldNum" sz="quarter" idx="12"/>
          </p:nvPr>
        </p:nvSpPr>
        <p:spPr/>
        <p:txBody>
          <a:bodyPr/>
          <a:lstStyle/>
          <a:p>
            <a:fld id="{3C62C4C8-4A0E-D14A-9E1F-8CC67EF9E952}" type="slidenum">
              <a:rPr lang="fr-FR" smtClean="0"/>
              <a:t>30</a:t>
            </a:fld>
            <a:endParaRPr lang="fr-FR"/>
          </a:p>
        </p:txBody>
      </p:sp>
    </p:spTree>
    <p:extLst>
      <p:ext uri="{BB962C8B-B14F-4D97-AF65-F5344CB8AC3E}">
        <p14:creationId xmlns:p14="http://schemas.microsoft.com/office/powerpoint/2010/main" val="1385001867"/>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B8D300F8-A74A-C1B0-3FA5-FAF12FD43D21}"/>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66B5770-0B6E-EF17-A43A-F1AC6A850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3D3EAFD-354A-3502-411F-DC82CA19CDEC}"/>
              </a:ext>
            </a:extLst>
          </p:cNvPr>
          <p:cNvSpPr>
            <a:spLocks noGrp="1"/>
          </p:cNvSpPr>
          <p:nvPr>
            <p:ph type="title"/>
          </p:nvPr>
        </p:nvSpPr>
        <p:spPr>
          <a:xfrm>
            <a:off x="599608" y="1658319"/>
            <a:ext cx="4457807" cy="3564610"/>
          </a:xfrm>
          <a:solidFill>
            <a:schemeClr val="bg1"/>
          </a:solidFill>
        </p:spPr>
        <p:txBody>
          <a:bodyPr vert="horz" lIns="91440" tIns="45720" rIns="91440" bIns="45720" rtlCol="0" anchor="t">
            <a:normAutofit fontScale="90000"/>
          </a:bodyPr>
          <a:lstStyle/>
          <a:p>
            <a:pPr algn="r">
              <a:lnSpc>
                <a:spcPct val="150000"/>
              </a:lnSpc>
            </a:pPr>
            <a:r>
              <a:rPr lang="en-US" sz="3600" b="1" dirty="0"/>
              <a:t>Province de </a:t>
            </a:r>
            <a:r>
              <a:rPr lang="fr-FR" sz="3600" b="1" dirty="0"/>
              <a:t>Ninh </a:t>
            </a:r>
            <a:r>
              <a:rPr lang="fr-FR" sz="3600" b="1" dirty="0" err="1"/>
              <a:t>Bình</a:t>
            </a:r>
            <a:r>
              <a:rPr lang="fr-FR" sz="3600" b="1" dirty="0"/>
              <a:t> </a:t>
            </a:r>
            <a:br>
              <a:rPr lang="en-US" sz="3600" b="1" dirty="0"/>
            </a:br>
            <a:r>
              <a:rPr lang="en-US" sz="3600" b="1" u="sng" dirty="0" err="1"/>
              <a:t>Ecoles</a:t>
            </a:r>
            <a:r>
              <a:rPr lang="en-US" sz="3600" b="1" u="sng" dirty="0"/>
              <a:t> </a:t>
            </a:r>
            <a:r>
              <a:rPr lang="en-US" sz="3600" b="1" u="sng" dirty="0" err="1"/>
              <a:t>maternelles</a:t>
            </a:r>
            <a:br>
              <a:rPr lang="en-US" sz="3600" b="1" dirty="0"/>
            </a:br>
            <a:r>
              <a:rPr lang="en-US" sz="3100" dirty="0"/>
              <a:t>Ké Tang</a:t>
            </a:r>
            <a:br>
              <a:rPr lang="en-US" sz="3100" dirty="0"/>
            </a:br>
            <a:r>
              <a:rPr lang="en-US" sz="3100" dirty="0"/>
              <a:t>An </a:t>
            </a:r>
            <a:r>
              <a:rPr lang="fr-FR" sz="3100" dirty="0"/>
              <a:t>Khoái</a:t>
            </a:r>
            <a:br>
              <a:rPr lang="en-US" sz="2900" b="1" u="sng" dirty="0"/>
            </a:br>
            <a:endParaRPr lang="en-US" sz="2900" b="1" kern="1200" dirty="0">
              <a:solidFill>
                <a:schemeClr val="tx1"/>
              </a:solidFill>
              <a:latin typeface="+mj-lt"/>
              <a:ea typeface="+mj-ea"/>
              <a:cs typeface="+mj-cs"/>
            </a:endParaRPr>
          </a:p>
        </p:txBody>
      </p:sp>
      <p:grpSp>
        <p:nvGrpSpPr>
          <p:cNvPr id="48" name="Group 47">
            <a:extLst>
              <a:ext uri="{FF2B5EF4-FFF2-40B4-BE49-F238E27FC236}">
                <a16:creationId xmlns:a16="http://schemas.microsoft.com/office/drawing/2014/main" id="{A3BE49A9-50B9-886C-D9C8-14C0DD0566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77C64E16-6797-AABC-30A8-A0AEC83B8C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A646569C-D206-1701-9F65-B262EE52A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2C3145A5-9352-6E62-3CC9-4ECBF4F38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62BA6A6C-AECF-7FF3-06D0-88D49DA7E0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7" name="Image 6" descr="Une image contenant carte, texte, atlas&#10;&#10;Le contenu généré par l’IA peut être incorrect.">
            <a:extLst>
              <a:ext uri="{FF2B5EF4-FFF2-40B4-BE49-F238E27FC236}">
                <a16:creationId xmlns:a16="http://schemas.microsoft.com/office/drawing/2014/main" id="{685A9A07-1F54-DB07-2B13-0FB1305BC1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4200" y="301942"/>
            <a:ext cx="2968282" cy="6176157"/>
          </a:xfrm>
          <a:prstGeom prst="rect">
            <a:avLst/>
          </a:prstGeom>
        </p:spPr>
      </p:pic>
      <p:sp>
        <p:nvSpPr>
          <p:cNvPr id="4" name="Espace réservé du numéro de diapositive 3">
            <a:extLst>
              <a:ext uri="{FF2B5EF4-FFF2-40B4-BE49-F238E27FC236}">
                <a16:creationId xmlns:a16="http://schemas.microsoft.com/office/drawing/2014/main" id="{06DBAD6E-46DB-171D-DA5F-0678F7AC08D0}"/>
              </a:ext>
            </a:extLst>
          </p:cNvPr>
          <p:cNvSpPr>
            <a:spLocks noGrp="1"/>
          </p:cNvSpPr>
          <p:nvPr>
            <p:ph type="sldNum" sz="quarter" idx="12"/>
          </p:nvPr>
        </p:nvSpPr>
        <p:spPr/>
        <p:txBody>
          <a:bodyPr/>
          <a:lstStyle/>
          <a:p>
            <a:fld id="{3C62C4C8-4A0E-D14A-9E1F-8CC67EF9E952}" type="slidenum">
              <a:rPr lang="fr-FR" smtClean="0"/>
              <a:t>31</a:t>
            </a:fld>
            <a:endParaRPr lang="fr-FR"/>
          </a:p>
        </p:txBody>
      </p:sp>
    </p:spTree>
    <p:extLst>
      <p:ext uri="{BB962C8B-B14F-4D97-AF65-F5344CB8AC3E}">
        <p14:creationId xmlns:p14="http://schemas.microsoft.com/office/powerpoint/2010/main" val="3958422273"/>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549"/>
          </a:schemeClr>
        </a:solidFill>
        <a:effectLst/>
      </p:bgPr>
    </p:bg>
    <p:spTree>
      <p:nvGrpSpPr>
        <p:cNvPr id="1" name="">
          <a:extLst>
            <a:ext uri="{FF2B5EF4-FFF2-40B4-BE49-F238E27FC236}">
              <a16:creationId xmlns:a16="http://schemas.microsoft.com/office/drawing/2014/main" id="{687D93D6-6F79-F27C-8CBF-793AF87B1CA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E4562E3-5125-6B42-1F28-0D056E80BCE9}"/>
              </a:ext>
            </a:extLst>
          </p:cNvPr>
          <p:cNvSpPr>
            <a:spLocks noGrp="1"/>
          </p:cNvSpPr>
          <p:nvPr>
            <p:ph type="title"/>
          </p:nvPr>
        </p:nvSpPr>
        <p:spPr>
          <a:xfrm>
            <a:off x="121766" y="1559169"/>
            <a:ext cx="3166340" cy="3777178"/>
          </a:xfrm>
          <a:solidFill>
            <a:schemeClr val="bg1"/>
          </a:solidFill>
        </p:spPr>
        <p:txBody>
          <a:bodyPr vert="horz" lIns="91440" tIns="45720" rIns="91440" bIns="45720" rtlCol="0" anchor="t">
            <a:noAutofit/>
          </a:bodyPr>
          <a:lstStyle/>
          <a:p>
            <a:r>
              <a:rPr lang="en-US" sz="2400" b="1" u="sng" kern="1200" dirty="0">
                <a:solidFill>
                  <a:schemeClr val="tx1"/>
                </a:solidFill>
                <a:latin typeface="+mj-lt"/>
                <a:ea typeface="+mj-ea"/>
                <a:cs typeface="+mj-cs"/>
              </a:rPr>
              <a:t>Ké Tang</a:t>
            </a:r>
            <a:br>
              <a:rPr lang="en-US" sz="2000" b="1" u="sng" kern="1200" dirty="0">
                <a:solidFill>
                  <a:schemeClr val="tx1"/>
                </a:solidFill>
                <a:latin typeface="+mj-lt"/>
                <a:ea typeface="+mj-ea"/>
                <a:cs typeface="+mj-cs"/>
              </a:rPr>
            </a:br>
            <a:r>
              <a:rPr lang="en-US" sz="2400" b="1" dirty="0"/>
              <a:t>Nouvelle école </a:t>
            </a:r>
            <a:r>
              <a:rPr lang="en-US" sz="2400" b="1" dirty="0" err="1"/>
              <a:t>maternelle</a:t>
            </a:r>
            <a:r>
              <a:rPr lang="en-US" sz="2400" b="1" dirty="0"/>
              <a:t>        2025</a:t>
            </a:r>
            <a:br>
              <a:rPr lang="en-US" sz="2000" dirty="0"/>
            </a:br>
            <a:br>
              <a:rPr lang="en-US" sz="2000" dirty="0"/>
            </a:br>
            <a:r>
              <a:rPr lang="en-US" sz="2000" dirty="0"/>
              <a:t>Construction </a:t>
            </a:r>
            <a:r>
              <a:rPr lang="en-US" sz="2000" dirty="0" err="1"/>
              <a:t>en</a:t>
            </a:r>
            <a:r>
              <a:rPr lang="en-US" sz="2000" dirty="0"/>
              <a:t> </a:t>
            </a:r>
            <a:r>
              <a:rPr lang="en-US" sz="2000" dirty="0" err="1"/>
              <a:t>cours</a:t>
            </a:r>
            <a:r>
              <a:rPr lang="en-US" sz="2000" dirty="0"/>
              <a:t>  de 4 salles de </a:t>
            </a:r>
            <a:r>
              <a:rPr lang="en-US" sz="2000" dirty="0" err="1"/>
              <a:t>classe</a:t>
            </a:r>
            <a:br>
              <a:rPr lang="en-US" sz="2000" dirty="0"/>
            </a:br>
            <a:br>
              <a:rPr lang="en-US" sz="2000" dirty="0"/>
            </a:br>
            <a:r>
              <a:rPr lang="en-US" sz="2000" dirty="0" err="1"/>
              <a:t>Accueil</a:t>
            </a:r>
            <a:r>
              <a:rPr lang="en-US" sz="2000" dirty="0"/>
              <a:t> </a:t>
            </a:r>
            <a:r>
              <a:rPr lang="en-US" sz="2000" dirty="0" err="1"/>
              <a:t>prévu</a:t>
            </a:r>
            <a:r>
              <a:rPr lang="en-US" sz="2000" dirty="0"/>
              <a:t>  de 220 enfants de 2 à 5 </a:t>
            </a:r>
            <a:r>
              <a:rPr lang="en-US" sz="2000" dirty="0" err="1"/>
              <a:t>ans</a:t>
            </a:r>
            <a:br>
              <a:rPr lang="en-US" sz="2000" dirty="0"/>
            </a:br>
            <a:r>
              <a:rPr lang="en-US" sz="2000" dirty="0"/>
              <a:t>(170 </a:t>
            </a:r>
            <a:r>
              <a:rPr lang="en-US" sz="2000" dirty="0" err="1"/>
              <a:t>actuellement</a:t>
            </a:r>
            <a:r>
              <a:rPr lang="en-US" sz="2000" dirty="0"/>
              <a:t>)</a:t>
            </a:r>
            <a:br>
              <a:rPr lang="en-US" sz="2000" dirty="0"/>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r>
              <a:rPr lang="en-US" sz="2000" b="1" kern="1200" dirty="0" err="1">
                <a:solidFill>
                  <a:schemeClr val="tx1"/>
                </a:solidFill>
                <a:latin typeface="+mj-lt"/>
                <a:ea typeface="+mj-ea"/>
                <a:cs typeface="+mj-cs"/>
              </a:rPr>
              <a:t>Financement</a:t>
            </a:r>
            <a:r>
              <a:rPr lang="en-US" sz="2000" b="1" kern="1200" dirty="0">
                <a:solidFill>
                  <a:schemeClr val="tx1"/>
                </a:solidFill>
                <a:latin typeface="+mj-lt"/>
                <a:ea typeface="+mj-ea"/>
                <a:cs typeface="+mj-cs"/>
              </a:rPr>
              <a:t> par </a:t>
            </a:r>
            <a:r>
              <a:rPr lang="en-US" sz="2000" b="1" i="1" kern="1200" dirty="0">
                <a:solidFill>
                  <a:schemeClr val="tx1"/>
                </a:solidFill>
                <a:latin typeface="+mj-lt"/>
                <a:ea typeface="+mj-ea"/>
                <a:cs typeface="+mj-cs"/>
              </a:rPr>
              <a:t>Bouygues</a:t>
            </a: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endParaRPr lang="en-US" sz="2000" b="1" kern="1200" dirty="0">
              <a:solidFill>
                <a:schemeClr val="tx1"/>
              </a:solidFill>
              <a:latin typeface="+mj-lt"/>
              <a:ea typeface="+mj-ea"/>
              <a:cs typeface="+mj-cs"/>
            </a:endParaRPr>
          </a:p>
        </p:txBody>
      </p:sp>
      <p:pic>
        <p:nvPicPr>
          <p:cNvPr id="4" name="Image 3" descr="Une image contenant bâtiment, ciel, plein air, Matériau composite&#10;&#10;Le contenu généré par l’IA peut être incorrect.">
            <a:extLst>
              <a:ext uri="{FF2B5EF4-FFF2-40B4-BE49-F238E27FC236}">
                <a16:creationId xmlns:a16="http://schemas.microsoft.com/office/drawing/2014/main" id="{B65AA7E6-E317-CB3E-7F87-D5861CC2F7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6879" y="962822"/>
            <a:ext cx="3594540" cy="2358775"/>
          </a:xfrm>
          <a:prstGeom prst="rect">
            <a:avLst/>
          </a:prstGeom>
        </p:spPr>
      </p:pic>
      <p:pic>
        <p:nvPicPr>
          <p:cNvPr id="8" name="Image 7" descr="Une image contenant Visage humain, personne, habits, jeune enfant&#10;&#10;Le contenu généré par l’IA peut être incorrect.">
            <a:extLst>
              <a:ext uri="{FF2B5EF4-FFF2-40B4-BE49-F238E27FC236}">
                <a16:creationId xmlns:a16="http://schemas.microsoft.com/office/drawing/2014/main" id="{4C379D76-7BB9-FF91-5CBE-D390C32B2D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5019" y="3497971"/>
            <a:ext cx="3594539" cy="2689501"/>
          </a:xfrm>
          <a:prstGeom prst="rect">
            <a:avLst/>
          </a:prstGeom>
        </p:spPr>
      </p:pic>
      <p:pic>
        <p:nvPicPr>
          <p:cNvPr id="11" name="Image 10" descr="Une image contenant Visage humain, personne, jeune enfant, habits&#10;&#10;Le contenu généré par l’IA peut être incorrect.">
            <a:extLst>
              <a:ext uri="{FF2B5EF4-FFF2-40B4-BE49-F238E27FC236}">
                <a16:creationId xmlns:a16="http://schemas.microsoft.com/office/drawing/2014/main" id="{1C05CD02-8061-F597-5A14-131841F076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01428" y="3497971"/>
            <a:ext cx="3594540" cy="2689502"/>
          </a:xfrm>
          <a:prstGeom prst="rect">
            <a:avLst/>
          </a:prstGeom>
        </p:spPr>
      </p:pic>
      <p:pic>
        <p:nvPicPr>
          <p:cNvPr id="14" name="Image 13" descr="Une image contenant Visage humain, personne, jeune enfant, habits&#10;&#10;Le contenu généré par l’IA peut être incorrect.">
            <a:extLst>
              <a:ext uri="{FF2B5EF4-FFF2-40B4-BE49-F238E27FC236}">
                <a16:creationId xmlns:a16="http://schemas.microsoft.com/office/drawing/2014/main" id="{8E246692-9F15-105F-9A91-C26D99E3336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915019" y="962822"/>
            <a:ext cx="3546201" cy="2429729"/>
          </a:xfrm>
          <a:prstGeom prst="rect">
            <a:avLst/>
          </a:prstGeom>
        </p:spPr>
      </p:pic>
      <p:cxnSp>
        <p:nvCxnSpPr>
          <p:cNvPr id="3" name="Connecteur droit 2">
            <a:extLst>
              <a:ext uri="{FF2B5EF4-FFF2-40B4-BE49-F238E27FC236}">
                <a16:creationId xmlns:a16="http://schemas.microsoft.com/office/drawing/2014/main" id="{B7D18A90-68AD-8B42-CECF-56E7A31C25B5}"/>
              </a:ext>
            </a:extLst>
          </p:cNvPr>
          <p:cNvCxnSpPr>
            <a:cxnSpLocks/>
          </p:cNvCxnSpPr>
          <p:nvPr/>
        </p:nvCxnSpPr>
        <p:spPr>
          <a:xfrm>
            <a:off x="3704940" y="2892829"/>
            <a:ext cx="0" cy="1662546"/>
          </a:xfrm>
          <a:prstGeom prst="line">
            <a:avLst/>
          </a:prstGeom>
          <a:ln w="21590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5" name="Connecteur droit 14">
            <a:extLst>
              <a:ext uri="{FF2B5EF4-FFF2-40B4-BE49-F238E27FC236}">
                <a16:creationId xmlns:a16="http://schemas.microsoft.com/office/drawing/2014/main" id="{58337279-724A-FB6D-95C7-2C660CF17368}"/>
              </a:ext>
            </a:extLst>
          </p:cNvPr>
          <p:cNvCxnSpPr>
            <a:cxnSpLocks/>
          </p:cNvCxnSpPr>
          <p:nvPr/>
        </p:nvCxnSpPr>
        <p:spPr>
          <a:xfrm>
            <a:off x="3408452" y="2892829"/>
            <a:ext cx="0" cy="1662546"/>
          </a:xfrm>
          <a:prstGeom prst="line">
            <a:avLst/>
          </a:prstGeom>
          <a:ln w="10160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7" name="Connecteur droit 16">
            <a:extLst>
              <a:ext uri="{FF2B5EF4-FFF2-40B4-BE49-F238E27FC236}">
                <a16:creationId xmlns:a16="http://schemas.microsoft.com/office/drawing/2014/main" id="{A40AFB90-12F3-FA8A-845E-EDDCAB22C078}"/>
              </a:ext>
            </a:extLst>
          </p:cNvPr>
          <p:cNvCxnSpPr>
            <a:cxnSpLocks/>
          </p:cNvCxnSpPr>
          <p:nvPr/>
        </p:nvCxnSpPr>
        <p:spPr>
          <a:xfrm>
            <a:off x="12070314" y="2892829"/>
            <a:ext cx="0" cy="1662546"/>
          </a:xfrm>
          <a:prstGeom prst="line">
            <a:avLst/>
          </a:prstGeom>
          <a:ln w="21590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6" name="Espace réservé du numéro de diapositive 5">
            <a:extLst>
              <a:ext uri="{FF2B5EF4-FFF2-40B4-BE49-F238E27FC236}">
                <a16:creationId xmlns:a16="http://schemas.microsoft.com/office/drawing/2014/main" id="{8F6FDC45-DA8C-D09D-5D92-7F6456067A4A}"/>
              </a:ext>
            </a:extLst>
          </p:cNvPr>
          <p:cNvSpPr>
            <a:spLocks noGrp="1"/>
          </p:cNvSpPr>
          <p:nvPr>
            <p:ph type="sldNum" sz="quarter" idx="12"/>
          </p:nvPr>
        </p:nvSpPr>
        <p:spPr/>
        <p:txBody>
          <a:bodyPr/>
          <a:lstStyle/>
          <a:p>
            <a:fld id="{3C62C4C8-4A0E-D14A-9E1F-8CC67EF9E952}" type="slidenum">
              <a:rPr lang="fr-FR" smtClean="0"/>
              <a:t>32</a:t>
            </a:fld>
            <a:endParaRPr lang="fr-FR"/>
          </a:p>
        </p:txBody>
      </p:sp>
    </p:spTree>
    <p:extLst>
      <p:ext uri="{BB962C8B-B14F-4D97-AF65-F5344CB8AC3E}">
        <p14:creationId xmlns:p14="http://schemas.microsoft.com/office/powerpoint/2010/main" val="367780256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19872"/>
          </a:schemeClr>
        </a:solidFill>
        <a:effectLst/>
      </p:bgPr>
    </p:bg>
    <p:spTree>
      <p:nvGrpSpPr>
        <p:cNvPr id="1" name="">
          <a:extLst>
            <a:ext uri="{FF2B5EF4-FFF2-40B4-BE49-F238E27FC236}">
              <a16:creationId xmlns:a16="http://schemas.microsoft.com/office/drawing/2014/main" id="{6044A051-5771-D514-F7E3-2E6C5A96F7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EDD49D-02BB-C105-E5D5-95B9821FD767}"/>
              </a:ext>
            </a:extLst>
          </p:cNvPr>
          <p:cNvSpPr>
            <a:spLocks noGrp="1"/>
          </p:cNvSpPr>
          <p:nvPr>
            <p:ph type="title"/>
          </p:nvPr>
        </p:nvSpPr>
        <p:spPr>
          <a:xfrm>
            <a:off x="349640" y="1438835"/>
            <a:ext cx="3744651" cy="3980330"/>
          </a:xfrm>
          <a:solidFill>
            <a:schemeClr val="bg1"/>
          </a:solidFill>
        </p:spPr>
        <p:txBody>
          <a:bodyPr vert="horz" lIns="91440" tIns="45720" rIns="91440" bIns="45720" rtlCol="0" anchor="t">
            <a:noAutofit/>
          </a:bodyPr>
          <a:lstStyle/>
          <a:p>
            <a:r>
              <a:rPr lang="en-US" sz="2400" b="1" u="sng" kern="1200" dirty="0">
                <a:solidFill>
                  <a:schemeClr val="tx1"/>
                </a:solidFill>
                <a:latin typeface="+mj-lt"/>
                <a:ea typeface="+mj-ea"/>
                <a:cs typeface="+mj-cs"/>
              </a:rPr>
              <a:t>An </a:t>
            </a:r>
            <a:r>
              <a:rPr lang="fr-FR" sz="2400" b="1" u="sng" dirty="0"/>
              <a:t>Khoái</a:t>
            </a:r>
            <a:r>
              <a:rPr lang="fr-FR" dirty="0"/>
              <a:t> </a:t>
            </a:r>
            <a:br>
              <a:rPr lang="en-US" sz="2000" b="1" u="sng" kern="1200" dirty="0">
                <a:solidFill>
                  <a:schemeClr val="tx1"/>
                </a:solidFill>
                <a:latin typeface="+mj-lt"/>
                <a:ea typeface="+mj-ea"/>
                <a:cs typeface="+mj-cs"/>
              </a:rPr>
            </a:br>
            <a:r>
              <a:rPr lang="en-US" sz="2400" b="1" dirty="0"/>
              <a:t>Future école </a:t>
            </a:r>
            <a:r>
              <a:rPr lang="en-US" sz="2400" b="1" dirty="0" err="1"/>
              <a:t>maternelle</a:t>
            </a:r>
            <a:r>
              <a:rPr lang="en-US" sz="2400" b="1" dirty="0"/>
              <a:t>        2026</a:t>
            </a:r>
            <a:br>
              <a:rPr lang="en-US" sz="2000" dirty="0"/>
            </a:br>
            <a:br>
              <a:rPr lang="en-US" sz="2000" dirty="0"/>
            </a:br>
            <a:r>
              <a:rPr lang="en-US" sz="2000" dirty="0" err="1"/>
              <a:t>Projet</a:t>
            </a:r>
            <a:r>
              <a:rPr lang="en-US" sz="2000" dirty="0"/>
              <a:t> de construction de 4 salles de </a:t>
            </a:r>
            <a:r>
              <a:rPr lang="en-US" sz="2000" dirty="0" err="1"/>
              <a:t>classe</a:t>
            </a:r>
            <a:r>
              <a:rPr lang="en-US" sz="2000" dirty="0"/>
              <a:t>, cuisine, sanitaires</a:t>
            </a:r>
            <a:br>
              <a:rPr lang="en-US" sz="2000" dirty="0"/>
            </a:br>
            <a:r>
              <a:rPr lang="en-US" sz="2000" dirty="0" err="1"/>
              <a:t>Accueil</a:t>
            </a:r>
            <a:r>
              <a:rPr lang="en-US" sz="2000" dirty="0"/>
              <a:t> </a:t>
            </a:r>
            <a:r>
              <a:rPr lang="en-US" sz="2000" dirty="0" err="1"/>
              <a:t>prévu</a:t>
            </a:r>
            <a:r>
              <a:rPr lang="en-US" sz="2000" dirty="0"/>
              <a:t>  de 100 enfants de 2 à 5 </a:t>
            </a:r>
            <a:r>
              <a:rPr lang="en-US" sz="2000" dirty="0" err="1"/>
              <a:t>ans</a:t>
            </a:r>
            <a:br>
              <a:rPr lang="en-US" sz="2000" dirty="0"/>
            </a:br>
            <a:r>
              <a:rPr lang="en-US" sz="2000" dirty="0"/>
              <a:t>(60 </a:t>
            </a:r>
            <a:r>
              <a:rPr lang="en-US" sz="2000" dirty="0" err="1"/>
              <a:t>actuellement</a:t>
            </a:r>
            <a:r>
              <a:rPr lang="en-US" sz="2000" dirty="0"/>
              <a:t>)</a:t>
            </a:r>
            <a:br>
              <a:rPr lang="en-US" sz="2000" dirty="0"/>
            </a:br>
            <a:br>
              <a:rPr lang="en-US" sz="2000" b="1" dirty="0"/>
            </a:br>
            <a:br>
              <a:rPr lang="en-US" sz="2000" b="1" kern="1200" dirty="0">
                <a:solidFill>
                  <a:schemeClr val="tx1"/>
                </a:solidFill>
                <a:latin typeface="+mj-lt"/>
                <a:ea typeface="+mj-ea"/>
                <a:cs typeface="+mj-cs"/>
              </a:rPr>
            </a:br>
            <a:r>
              <a:rPr lang="en-US" sz="2000" b="1" kern="1200" dirty="0" err="1">
                <a:solidFill>
                  <a:schemeClr val="tx1"/>
                </a:solidFill>
                <a:latin typeface="+mj-lt"/>
                <a:ea typeface="+mj-ea"/>
                <a:cs typeface="+mj-cs"/>
              </a:rPr>
              <a:t>Financement</a:t>
            </a:r>
            <a:r>
              <a:rPr lang="en-US" sz="2000" b="1" kern="1200" dirty="0">
                <a:solidFill>
                  <a:schemeClr val="tx1"/>
                </a:solidFill>
                <a:latin typeface="+mj-lt"/>
                <a:ea typeface="+mj-ea"/>
                <a:cs typeface="+mj-cs"/>
              </a:rPr>
              <a:t> par </a:t>
            </a:r>
            <a:r>
              <a:rPr lang="en-US" sz="2000" b="1" i="1" kern="1200" dirty="0">
                <a:solidFill>
                  <a:schemeClr val="tx1"/>
                </a:solidFill>
                <a:latin typeface="+mj-lt"/>
                <a:ea typeface="+mj-ea"/>
                <a:cs typeface="+mj-cs"/>
              </a:rPr>
              <a:t>Bouygues</a:t>
            </a: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endParaRPr lang="en-US" sz="2000" b="1" kern="1200" dirty="0">
              <a:solidFill>
                <a:schemeClr val="tx1"/>
              </a:solidFill>
              <a:latin typeface="+mj-lt"/>
              <a:ea typeface="+mj-ea"/>
              <a:cs typeface="+mj-cs"/>
            </a:endParaRPr>
          </a:p>
        </p:txBody>
      </p:sp>
      <p:cxnSp>
        <p:nvCxnSpPr>
          <p:cNvPr id="3" name="Connecteur droit 2">
            <a:extLst>
              <a:ext uri="{FF2B5EF4-FFF2-40B4-BE49-F238E27FC236}">
                <a16:creationId xmlns:a16="http://schemas.microsoft.com/office/drawing/2014/main" id="{AD0F954E-269C-C66F-4AEA-AA1894AA0172}"/>
              </a:ext>
            </a:extLst>
          </p:cNvPr>
          <p:cNvCxnSpPr>
            <a:cxnSpLocks/>
          </p:cNvCxnSpPr>
          <p:nvPr/>
        </p:nvCxnSpPr>
        <p:spPr>
          <a:xfrm>
            <a:off x="4524176" y="2852488"/>
            <a:ext cx="0" cy="1662546"/>
          </a:xfrm>
          <a:prstGeom prst="line">
            <a:avLst/>
          </a:prstGeom>
          <a:ln w="21590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5" name="Connecteur droit 14">
            <a:extLst>
              <a:ext uri="{FF2B5EF4-FFF2-40B4-BE49-F238E27FC236}">
                <a16:creationId xmlns:a16="http://schemas.microsoft.com/office/drawing/2014/main" id="{E48ABAB3-BC43-49C3-94DC-7BA64FF978D5}"/>
              </a:ext>
            </a:extLst>
          </p:cNvPr>
          <p:cNvCxnSpPr>
            <a:cxnSpLocks/>
          </p:cNvCxnSpPr>
          <p:nvPr/>
        </p:nvCxnSpPr>
        <p:spPr>
          <a:xfrm>
            <a:off x="4280442" y="2852488"/>
            <a:ext cx="0" cy="1662546"/>
          </a:xfrm>
          <a:prstGeom prst="line">
            <a:avLst/>
          </a:prstGeom>
          <a:ln w="10160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7" name="Connecteur droit 16">
            <a:extLst>
              <a:ext uri="{FF2B5EF4-FFF2-40B4-BE49-F238E27FC236}">
                <a16:creationId xmlns:a16="http://schemas.microsoft.com/office/drawing/2014/main" id="{CE2E74FB-E815-811D-23AD-C575C08C2E74}"/>
              </a:ext>
            </a:extLst>
          </p:cNvPr>
          <p:cNvCxnSpPr>
            <a:cxnSpLocks/>
          </p:cNvCxnSpPr>
          <p:nvPr/>
        </p:nvCxnSpPr>
        <p:spPr>
          <a:xfrm>
            <a:off x="12070314" y="2892829"/>
            <a:ext cx="0" cy="1662546"/>
          </a:xfrm>
          <a:prstGeom prst="line">
            <a:avLst/>
          </a:prstGeom>
          <a:ln w="21590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pic>
        <p:nvPicPr>
          <p:cNvPr id="5" name="Image 4" descr="Une image contenant plein air, bâtiment, fenêtre, arbre&#10;&#10;Le contenu généré par l’IA peut être incorrect.">
            <a:extLst>
              <a:ext uri="{FF2B5EF4-FFF2-40B4-BE49-F238E27FC236}">
                <a16:creationId xmlns:a16="http://schemas.microsoft.com/office/drawing/2014/main" id="{6CCA5BC0-CDDC-E2D2-E13E-716EEE0C07D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67909" y="1040812"/>
            <a:ext cx="7116252" cy="4776375"/>
          </a:xfrm>
          <a:prstGeom prst="rect">
            <a:avLst/>
          </a:prstGeom>
        </p:spPr>
      </p:pic>
      <p:sp>
        <p:nvSpPr>
          <p:cNvPr id="6" name="Espace réservé du numéro de diapositive 5">
            <a:extLst>
              <a:ext uri="{FF2B5EF4-FFF2-40B4-BE49-F238E27FC236}">
                <a16:creationId xmlns:a16="http://schemas.microsoft.com/office/drawing/2014/main" id="{35554132-56D3-4A72-E399-CEF72F88A7CC}"/>
              </a:ext>
            </a:extLst>
          </p:cNvPr>
          <p:cNvSpPr>
            <a:spLocks noGrp="1"/>
          </p:cNvSpPr>
          <p:nvPr>
            <p:ph type="sldNum" sz="quarter" idx="12"/>
          </p:nvPr>
        </p:nvSpPr>
        <p:spPr/>
        <p:txBody>
          <a:bodyPr/>
          <a:lstStyle/>
          <a:p>
            <a:fld id="{3C62C4C8-4A0E-D14A-9E1F-8CC67EF9E952}" type="slidenum">
              <a:rPr lang="fr-FR" smtClean="0"/>
              <a:t>33</a:t>
            </a:fld>
            <a:endParaRPr lang="fr-FR"/>
          </a:p>
        </p:txBody>
      </p:sp>
    </p:spTree>
    <p:extLst>
      <p:ext uri="{BB962C8B-B14F-4D97-AF65-F5344CB8AC3E}">
        <p14:creationId xmlns:p14="http://schemas.microsoft.com/office/powerpoint/2010/main" val="2400844625"/>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A1820B3B-51E4-65E3-FDD6-1530CC3E606C}"/>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C739267B-7182-BD62-E82D-6355FA40E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239587B-83C0-8471-05F3-E873F56DA791}"/>
              </a:ext>
            </a:extLst>
          </p:cNvPr>
          <p:cNvSpPr>
            <a:spLocks noGrp="1"/>
          </p:cNvSpPr>
          <p:nvPr>
            <p:ph type="title"/>
          </p:nvPr>
        </p:nvSpPr>
        <p:spPr>
          <a:xfrm>
            <a:off x="599608" y="1658319"/>
            <a:ext cx="4457807" cy="3564610"/>
          </a:xfrm>
          <a:solidFill>
            <a:schemeClr val="bg1"/>
          </a:solidFill>
        </p:spPr>
        <p:txBody>
          <a:bodyPr vert="horz" lIns="91440" tIns="45720" rIns="91440" bIns="45720" rtlCol="0" anchor="t">
            <a:normAutofit fontScale="90000"/>
          </a:bodyPr>
          <a:lstStyle/>
          <a:p>
            <a:pPr algn="r">
              <a:lnSpc>
                <a:spcPct val="150000"/>
              </a:lnSpc>
            </a:pPr>
            <a:r>
              <a:rPr lang="en-US" sz="3600" b="1" dirty="0"/>
              <a:t>Province de Gia Lai</a:t>
            </a:r>
            <a:br>
              <a:rPr lang="en-US" sz="3600" b="1" dirty="0"/>
            </a:br>
            <a:r>
              <a:rPr lang="en-US" sz="3600" b="1" u="sng" dirty="0"/>
              <a:t>Construction de </a:t>
            </a:r>
            <a:r>
              <a:rPr lang="en-US" sz="3600" b="1" u="sng" dirty="0" err="1"/>
              <a:t>maisons</a:t>
            </a:r>
            <a:r>
              <a:rPr lang="en-US" sz="3600" b="1" u="sng" dirty="0"/>
              <a:t> </a:t>
            </a:r>
            <a:br>
              <a:rPr lang="en-US" sz="3600" b="1" dirty="0"/>
            </a:br>
            <a:r>
              <a:rPr lang="en-US" sz="3100" dirty="0"/>
              <a:t>Hao Phu</a:t>
            </a:r>
            <a:br>
              <a:rPr lang="en-US" sz="3100" dirty="0"/>
            </a:br>
            <a:r>
              <a:rPr lang="en-US" sz="3100" dirty="0"/>
              <a:t>Thien Phu</a:t>
            </a:r>
            <a:br>
              <a:rPr lang="en-US" sz="3100" dirty="0"/>
            </a:br>
            <a:br>
              <a:rPr lang="en-US" sz="3100" u="sng" dirty="0"/>
            </a:br>
            <a:endParaRPr lang="en-US" sz="3100" kern="1200" dirty="0">
              <a:solidFill>
                <a:schemeClr val="tx1"/>
              </a:solidFill>
            </a:endParaRPr>
          </a:p>
        </p:txBody>
      </p:sp>
      <p:grpSp>
        <p:nvGrpSpPr>
          <p:cNvPr id="48" name="Group 47">
            <a:extLst>
              <a:ext uri="{FF2B5EF4-FFF2-40B4-BE49-F238E27FC236}">
                <a16:creationId xmlns:a16="http://schemas.microsoft.com/office/drawing/2014/main" id="{B7908554-FDE5-2BFE-46EA-9BD6D6577B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949E9A65-7D77-9D7F-8536-48CE4247DD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E374260D-A1DA-DDA2-C2F7-C8EA68E47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1043CD39-EFE1-806C-03E3-D0CE5608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0A753ED-130F-E3A2-C4BE-1D199E984C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4" name="Image 3" descr="Une image contenant carte, texte, atlas&#10;&#10;Le contenu généré par l’IA peut être incorrect.">
            <a:extLst>
              <a:ext uri="{FF2B5EF4-FFF2-40B4-BE49-F238E27FC236}">
                <a16:creationId xmlns:a16="http://schemas.microsoft.com/office/drawing/2014/main" id="{3FDB0637-5049-DAD6-FA06-9D3470022CE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066314" y="277350"/>
            <a:ext cx="2849626" cy="6208775"/>
          </a:xfrm>
          <a:prstGeom prst="rect">
            <a:avLst/>
          </a:prstGeom>
        </p:spPr>
      </p:pic>
      <p:sp>
        <p:nvSpPr>
          <p:cNvPr id="5" name="Espace réservé du numéro de diapositive 4">
            <a:extLst>
              <a:ext uri="{FF2B5EF4-FFF2-40B4-BE49-F238E27FC236}">
                <a16:creationId xmlns:a16="http://schemas.microsoft.com/office/drawing/2014/main" id="{199BECF9-FE50-717C-5820-F0B3A21C2DAE}"/>
              </a:ext>
            </a:extLst>
          </p:cNvPr>
          <p:cNvSpPr>
            <a:spLocks noGrp="1"/>
          </p:cNvSpPr>
          <p:nvPr>
            <p:ph type="sldNum" sz="quarter" idx="12"/>
          </p:nvPr>
        </p:nvSpPr>
        <p:spPr/>
        <p:txBody>
          <a:bodyPr/>
          <a:lstStyle/>
          <a:p>
            <a:fld id="{3C62C4C8-4A0E-D14A-9E1F-8CC67EF9E952}" type="slidenum">
              <a:rPr lang="fr-FR" smtClean="0"/>
              <a:t>34</a:t>
            </a:fld>
            <a:endParaRPr lang="fr-FR"/>
          </a:p>
        </p:txBody>
      </p:sp>
    </p:spTree>
    <p:extLst>
      <p:ext uri="{BB962C8B-B14F-4D97-AF65-F5344CB8AC3E}">
        <p14:creationId xmlns:p14="http://schemas.microsoft.com/office/powerpoint/2010/main" val="3355483431"/>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237"/>
          </a:schemeClr>
        </a:solidFill>
        <a:effectLst/>
      </p:bgPr>
    </p:bg>
    <p:spTree>
      <p:nvGrpSpPr>
        <p:cNvPr id="1" name="">
          <a:extLst>
            <a:ext uri="{FF2B5EF4-FFF2-40B4-BE49-F238E27FC236}">
              <a16:creationId xmlns:a16="http://schemas.microsoft.com/office/drawing/2014/main" id="{F9CFD80A-E9BE-6EC9-332B-A809DC0D4DE7}"/>
            </a:ext>
          </a:extLst>
        </p:cNvPr>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5B9CE10B-7217-4727-A3A7-5DF664DEB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C5A990B-EDCF-2B48-332F-BFDBD568DAF2}"/>
              </a:ext>
            </a:extLst>
          </p:cNvPr>
          <p:cNvSpPr>
            <a:spLocks noGrp="1"/>
          </p:cNvSpPr>
          <p:nvPr>
            <p:ph type="title"/>
          </p:nvPr>
        </p:nvSpPr>
        <p:spPr>
          <a:xfrm>
            <a:off x="389474" y="1560412"/>
            <a:ext cx="2933570" cy="3736540"/>
          </a:xfrm>
          <a:solidFill>
            <a:schemeClr val="bg1"/>
          </a:solidFill>
        </p:spPr>
        <p:txBody>
          <a:bodyPr vert="horz" lIns="91440" tIns="45720" rIns="91440" bIns="45720" rtlCol="0" anchor="t">
            <a:normAutofit/>
          </a:bodyPr>
          <a:lstStyle/>
          <a:p>
            <a:pPr>
              <a:lnSpc>
                <a:spcPct val="100000"/>
              </a:lnSpc>
            </a:pPr>
            <a:r>
              <a:rPr lang="en-US" sz="2400" b="1" u="sng" kern="1200" dirty="0">
                <a:solidFill>
                  <a:schemeClr val="tx1"/>
                </a:solidFill>
                <a:latin typeface="+mj-lt"/>
                <a:ea typeface="+mj-ea"/>
                <a:cs typeface="+mj-cs"/>
              </a:rPr>
              <a:t>Hao Phu</a:t>
            </a:r>
            <a:r>
              <a:rPr lang="en-US" sz="2400" b="1" kern="1200" dirty="0">
                <a:solidFill>
                  <a:schemeClr val="tx1"/>
                </a:solidFill>
                <a:latin typeface="+mj-lt"/>
                <a:ea typeface="+mj-ea"/>
                <a:cs typeface="+mj-cs"/>
              </a:rPr>
              <a:t>	2025</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Construction de 3 </a:t>
            </a:r>
            <a:r>
              <a:rPr lang="en-US" sz="2400" kern="1200" dirty="0" err="1">
                <a:solidFill>
                  <a:schemeClr val="tx1"/>
                </a:solidFill>
                <a:latin typeface="+mj-lt"/>
                <a:ea typeface="+mj-ea"/>
                <a:cs typeface="+mj-cs"/>
              </a:rPr>
              <a:t>maisons</a:t>
            </a:r>
            <a:r>
              <a:rPr lang="en-US" sz="2400" dirty="0"/>
              <a:t> </a:t>
            </a:r>
            <a:r>
              <a:rPr lang="en-US" sz="2400" kern="1200" dirty="0">
                <a:solidFill>
                  <a:schemeClr val="tx1"/>
                </a:solidFill>
                <a:latin typeface="+mj-lt"/>
                <a:ea typeface="+mj-ea"/>
                <a:cs typeface="+mj-cs"/>
              </a:rPr>
              <a:t>près de Pleiku,  </a:t>
            </a:r>
            <a:br>
              <a:rPr lang="en-US" sz="2400" kern="1200" dirty="0">
                <a:solidFill>
                  <a:schemeClr val="tx1"/>
                </a:solidFill>
                <a:latin typeface="+mj-lt"/>
                <a:ea typeface="+mj-ea"/>
                <a:cs typeface="+mj-cs"/>
              </a:rPr>
            </a:br>
            <a:br>
              <a:rPr lang="en-US" sz="2500" kern="1200" dirty="0">
                <a:solidFill>
                  <a:schemeClr val="tx1"/>
                </a:solidFill>
                <a:latin typeface="+mj-lt"/>
                <a:ea typeface="+mj-ea"/>
                <a:cs typeface="+mj-cs"/>
              </a:rPr>
            </a:br>
            <a:r>
              <a:rPr lang="en-US" sz="2000" kern="1200" dirty="0" err="1">
                <a:solidFill>
                  <a:schemeClr val="tx1"/>
                </a:solidFill>
                <a:latin typeface="+mj-lt"/>
                <a:ea typeface="+mj-ea"/>
                <a:cs typeface="+mj-cs"/>
              </a:rPr>
              <a:t>Familles</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particulièrement</a:t>
            </a:r>
            <a:r>
              <a:rPr lang="en-US" sz="2000" kern="1200" dirty="0">
                <a:solidFill>
                  <a:schemeClr val="tx1"/>
                </a:solidFill>
                <a:latin typeface="+mj-lt"/>
                <a:ea typeface="+mj-ea"/>
                <a:cs typeface="+mj-cs"/>
              </a:rPr>
              <a:t> pauvres</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err="1">
                <a:solidFill>
                  <a:schemeClr val="tx1"/>
                </a:solidFill>
                <a:latin typeface="+mj-lt"/>
                <a:ea typeface="+mj-ea"/>
                <a:cs typeface="+mj-cs"/>
              </a:rPr>
              <a:t>Financé</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en</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partie</a:t>
            </a:r>
            <a:r>
              <a:rPr lang="en-US" sz="2000" kern="1200" dirty="0">
                <a:solidFill>
                  <a:schemeClr val="tx1"/>
                </a:solidFill>
                <a:latin typeface="+mj-lt"/>
                <a:ea typeface="+mj-ea"/>
                <a:cs typeface="+mj-cs"/>
              </a:rPr>
              <a:t> par </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a:t>
            </a:r>
            <a:r>
              <a:rPr lang="en-US" sz="2000" i="1" kern="1200" dirty="0">
                <a:solidFill>
                  <a:schemeClr val="tx1"/>
                </a:solidFill>
                <a:latin typeface="+mj-lt"/>
                <a:ea typeface="+mj-ea"/>
                <a:cs typeface="+mj-cs"/>
              </a:rPr>
              <a:t>La comédie de Neuilly</a:t>
            </a:r>
            <a:r>
              <a:rPr lang="en-US" sz="2000" kern="1200" dirty="0">
                <a:solidFill>
                  <a:schemeClr val="tx1"/>
                </a:solidFill>
                <a:latin typeface="+mj-lt"/>
                <a:ea typeface="+mj-ea"/>
                <a:cs typeface="+mj-cs"/>
              </a:rPr>
              <a:t>”</a:t>
            </a:r>
          </a:p>
        </p:txBody>
      </p:sp>
      <p:grpSp>
        <p:nvGrpSpPr>
          <p:cNvPr id="98" name="Group 97">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99" name="Straight Connector 9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Rectangle 10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habits, plein air, personne, chaussures&#10;&#10;Le contenu généré par l’IA peut être incorrect.">
            <a:extLst>
              <a:ext uri="{FF2B5EF4-FFF2-40B4-BE49-F238E27FC236}">
                <a16:creationId xmlns:a16="http://schemas.microsoft.com/office/drawing/2014/main" id="{5E942DCA-D44C-D117-9001-F69717A47116}"/>
              </a:ext>
            </a:extLst>
          </p:cNvPr>
          <p:cNvPicPr>
            <a:picLocks noChangeAspect="1"/>
          </p:cNvPicPr>
          <p:nvPr/>
        </p:nvPicPr>
        <p:blipFill>
          <a:blip r:embed="rId3" cstate="screen">
            <a:extLst>
              <a:ext uri="{28A0092B-C50C-407E-A947-70E740481C1C}">
                <a14:useLocalDpi xmlns:a14="http://schemas.microsoft.com/office/drawing/2010/main"/>
              </a:ext>
            </a:extLst>
          </a:blip>
          <a:srcRect b="-3"/>
          <a:stretch>
            <a:fillRect/>
          </a:stretch>
        </p:blipFill>
        <p:spPr>
          <a:xfrm>
            <a:off x="4125081" y="972235"/>
            <a:ext cx="3383280" cy="5047735"/>
          </a:xfrm>
          <a:prstGeom prst="rect">
            <a:avLst/>
          </a:prstGeom>
        </p:spPr>
      </p:pic>
      <p:pic>
        <p:nvPicPr>
          <p:cNvPr id="4" name="Image 3" descr="Une image contenant habits, chaussures, personne, garçon&#10;&#10;Le contenu généré par l’IA peut être incorrect.">
            <a:extLst>
              <a:ext uri="{FF2B5EF4-FFF2-40B4-BE49-F238E27FC236}">
                <a16:creationId xmlns:a16="http://schemas.microsoft.com/office/drawing/2014/main" id="{A66D62DD-296B-B185-2FBC-9B5D9A94F06B}"/>
              </a:ext>
            </a:extLst>
          </p:cNvPr>
          <p:cNvPicPr>
            <a:picLocks noChangeAspect="1"/>
          </p:cNvPicPr>
          <p:nvPr/>
        </p:nvPicPr>
        <p:blipFill>
          <a:blip r:embed="rId4" cstate="screen">
            <a:extLst>
              <a:ext uri="{28A0092B-C50C-407E-A947-70E740481C1C}">
                <a14:useLocalDpi xmlns:a14="http://schemas.microsoft.com/office/drawing/2010/main"/>
              </a:ext>
            </a:extLst>
          </a:blip>
          <a:srcRect b="-3"/>
          <a:stretch>
            <a:fillRect/>
          </a:stretch>
        </p:blipFill>
        <p:spPr>
          <a:xfrm>
            <a:off x="7812357" y="972235"/>
            <a:ext cx="3383280" cy="5047735"/>
          </a:xfrm>
          <a:prstGeom prst="rect">
            <a:avLst/>
          </a:prstGeom>
        </p:spPr>
      </p:pic>
      <p:sp>
        <p:nvSpPr>
          <p:cNvPr id="5" name="Espace réservé du numéro de diapositive 4">
            <a:extLst>
              <a:ext uri="{FF2B5EF4-FFF2-40B4-BE49-F238E27FC236}">
                <a16:creationId xmlns:a16="http://schemas.microsoft.com/office/drawing/2014/main" id="{32C294EF-D998-5059-4358-D4D57711B0D8}"/>
              </a:ext>
            </a:extLst>
          </p:cNvPr>
          <p:cNvSpPr>
            <a:spLocks noGrp="1"/>
          </p:cNvSpPr>
          <p:nvPr>
            <p:ph type="sldNum" sz="quarter" idx="12"/>
          </p:nvPr>
        </p:nvSpPr>
        <p:spPr/>
        <p:txBody>
          <a:bodyPr/>
          <a:lstStyle/>
          <a:p>
            <a:fld id="{3C62C4C8-4A0E-D14A-9E1F-8CC67EF9E952}" type="slidenum">
              <a:rPr lang="fr-FR" smtClean="0"/>
              <a:t>35</a:t>
            </a:fld>
            <a:endParaRPr lang="fr-FR"/>
          </a:p>
        </p:txBody>
      </p:sp>
    </p:spTree>
    <p:extLst>
      <p:ext uri="{BB962C8B-B14F-4D97-AF65-F5344CB8AC3E}">
        <p14:creationId xmlns:p14="http://schemas.microsoft.com/office/powerpoint/2010/main" val="3387298990"/>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237"/>
          </a:schemeClr>
        </a:solidFill>
        <a:effectLst/>
      </p:bgPr>
    </p:bg>
    <p:spTree>
      <p:nvGrpSpPr>
        <p:cNvPr id="1" name="">
          <a:extLst>
            <a:ext uri="{FF2B5EF4-FFF2-40B4-BE49-F238E27FC236}">
              <a16:creationId xmlns:a16="http://schemas.microsoft.com/office/drawing/2014/main" id="{E9AEB754-5116-76B8-60F3-A80001FE0C6A}"/>
            </a:ext>
          </a:extLst>
        </p:cNvPr>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632A43B8-BE8F-BE70-6565-318733383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B4355C8-1FC3-B0E7-3245-2734EF3D2E75}"/>
              </a:ext>
            </a:extLst>
          </p:cNvPr>
          <p:cNvSpPr>
            <a:spLocks noGrp="1"/>
          </p:cNvSpPr>
          <p:nvPr>
            <p:ph type="title"/>
          </p:nvPr>
        </p:nvSpPr>
        <p:spPr>
          <a:xfrm>
            <a:off x="389474" y="1560412"/>
            <a:ext cx="3123870" cy="3736540"/>
          </a:xfrm>
          <a:solidFill>
            <a:schemeClr val="bg1"/>
          </a:solidFill>
        </p:spPr>
        <p:txBody>
          <a:bodyPr vert="horz" lIns="91440" tIns="45720" rIns="91440" bIns="45720" rtlCol="0" anchor="t">
            <a:normAutofit/>
          </a:bodyPr>
          <a:lstStyle/>
          <a:p>
            <a:pPr>
              <a:lnSpc>
                <a:spcPct val="100000"/>
              </a:lnSpc>
            </a:pPr>
            <a:r>
              <a:rPr lang="en-US" sz="2400" b="1" u="sng" dirty="0"/>
              <a:t>Phu Tien</a:t>
            </a:r>
            <a:r>
              <a:rPr lang="en-US" sz="2400" b="1" dirty="0"/>
              <a:t>	 2025</a:t>
            </a:r>
            <a:br>
              <a:rPr lang="en-US" sz="2400" dirty="0"/>
            </a:br>
            <a:r>
              <a:rPr lang="en-US" sz="2400" dirty="0" err="1"/>
              <a:t>Rénovation</a:t>
            </a:r>
            <a:r>
              <a:rPr lang="en-US" sz="2400" kern="1200" dirty="0">
                <a:solidFill>
                  <a:schemeClr val="tx1"/>
                </a:solidFill>
              </a:rPr>
              <a:t> de 11 </a:t>
            </a:r>
            <a:r>
              <a:rPr lang="en-US" sz="2400" kern="1200" dirty="0" err="1">
                <a:solidFill>
                  <a:schemeClr val="tx1"/>
                </a:solidFill>
              </a:rPr>
              <a:t>maisons</a:t>
            </a:r>
            <a:br>
              <a:rPr lang="en-US" sz="2400" kern="1200" dirty="0">
                <a:solidFill>
                  <a:schemeClr val="tx1"/>
                </a:solidFill>
              </a:rPr>
            </a:br>
            <a:r>
              <a:rPr lang="en-US" sz="2400" kern="1200" dirty="0">
                <a:solidFill>
                  <a:schemeClr val="tx1"/>
                </a:solidFill>
                <a:latin typeface="+mj-lt"/>
                <a:ea typeface="+mj-ea"/>
                <a:cs typeface="+mj-cs"/>
              </a:rPr>
              <a:t>à 60 km de Pleiku,  </a:t>
            </a:r>
            <a:br>
              <a:rPr lang="en-US" sz="2400" kern="1200" dirty="0">
                <a:solidFill>
                  <a:schemeClr val="tx1"/>
                </a:solidFill>
                <a:latin typeface="+mj-lt"/>
                <a:ea typeface="+mj-ea"/>
                <a:cs typeface="+mj-cs"/>
              </a:rPr>
            </a:br>
            <a:br>
              <a:rPr lang="en-US" sz="2500" kern="1200" dirty="0">
                <a:solidFill>
                  <a:schemeClr val="tx1"/>
                </a:solidFill>
                <a:latin typeface="+mj-lt"/>
                <a:ea typeface="+mj-ea"/>
                <a:cs typeface="+mj-cs"/>
              </a:rPr>
            </a:br>
            <a:r>
              <a:rPr lang="en-US" sz="2000" kern="1200" dirty="0">
                <a:solidFill>
                  <a:schemeClr val="tx1"/>
                </a:solidFill>
              </a:rPr>
              <a:t>Village de </a:t>
            </a:r>
            <a:r>
              <a:rPr lang="en-US" sz="2000" kern="1200" dirty="0" err="1">
                <a:solidFill>
                  <a:schemeClr val="tx1"/>
                </a:solidFill>
              </a:rPr>
              <a:t>lépreux</a:t>
            </a:r>
            <a:br>
              <a:rPr lang="en-US" sz="2000" kern="1200" dirty="0">
                <a:solidFill>
                  <a:schemeClr val="tx1"/>
                </a:solidFill>
              </a:rPr>
            </a:br>
            <a:r>
              <a:rPr lang="en-US" sz="2000" dirty="0"/>
              <a:t>Grande </a:t>
            </a:r>
            <a:r>
              <a:rPr lang="en-US" sz="2000" dirty="0" err="1"/>
              <a:t>pauvreté</a:t>
            </a:r>
            <a:br>
              <a:rPr lang="en-US" sz="2000" kern="1200" dirty="0">
                <a:solidFill>
                  <a:schemeClr val="tx1"/>
                </a:solidFill>
              </a:rPr>
            </a:br>
            <a:br>
              <a:rPr lang="en-US" sz="2000" kern="1200" dirty="0">
                <a:solidFill>
                  <a:schemeClr val="tx1"/>
                </a:solidFill>
              </a:rPr>
            </a:br>
            <a:r>
              <a:rPr lang="en-US" sz="2000" kern="1200" dirty="0" err="1">
                <a:solidFill>
                  <a:schemeClr val="tx1"/>
                </a:solidFill>
              </a:rPr>
              <a:t>Financé</a:t>
            </a:r>
            <a:r>
              <a:rPr lang="en-US" sz="2000" kern="1200" dirty="0">
                <a:solidFill>
                  <a:schemeClr val="tx1"/>
                </a:solidFill>
              </a:rPr>
              <a:t> par </a:t>
            </a:r>
            <a:r>
              <a:rPr lang="en-US" sz="2000" i="1" kern="1200" dirty="0">
                <a:solidFill>
                  <a:schemeClr val="tx1"/>
                </a:solidFill>
              </a:rPr>
              <a:t>Feu Vert pour le </a:t>
            </a:r>
            <a:r>
              <a:rPr lang="en-US" sz="2000" i="1" kern="1200" dirty="0" err="1">
                <a:solidFill>
                  <a:schemeClr val="tx1"/>
                </a:solidFill>
              </a:rPr>
              <a:t>développement</a:t>
            </a:r>
            <a:endParaRPr lang="en-US" sz="2000" i="1" kern="1200" dirty="0">
              <a:solidFill>
                <a:schemeClr val="tx1"/>
              </a:solidFill>
            </a:endParaRPr>
          </a:p>
        </p:txBody>
      </p:sp>
      <p:grpSp>
        <p:nvGrpSpPr>
          <p:cNvPr id="98" name="Group 97">
            <a:extLst>
              <a:ext uri="{FF2B5EF4-FFF2-40B4-BE49-F238E27FC236}">
                <a16:creationId xmlns:a16="http://schemas.microsoft.com/office/drawing/2014/main" id="{A67DFBB0-05FE-EB20-15F0-62062BA016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99" name="Straight Connector 98">
              <a:extLst>
                <a:ext uri="{FF2B5EF4-FFF2-40B4-BE49-F238E27FC236}">
                  <a16:creationId xmlns:a16="http://schemas.microsoft.com/office/drawing/2014/main" id="{38F9AD66-5934-CF12-0867-D034188ABA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5B628165-49D0-B700-9D17-073817BA5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Rectangle 101">
            <a:extLst>
              <a:ext uri="{FF2B5EF4-FFF2-40B4-BE49-F238E27FC236}">
                <a16:creationId xmlns:a16="http://schemas.microsoft.com/office/drawing/2014/main" id="{74BC4D7F-B1FC-4F15-7804-7E09DF01A8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habits, personne, Visage humain, jeune enfant&#10;&#10;Le contenu généré par l’IA peut être incorrect.">
            <a:extLst>
              <a:ext uri="{FF2B5EF4-FFF2-40B4-BE49-F238E27FC236}">
                <a16:creationId xmlns:a16="http://schemas.microsoft.com/office/drawing/2014/main" id="{AFDEB3A9-5384-0C9D-522B-C34B2D05C5C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40761" y="868217"/>
            <a:ext cx="3393296" cy="5310051"/>
          </a:xfrm>
          <a:prstGeom prst="rect">
            <a:avLst/>
          </a:prstGeom>
        </p:spPr>
      </p:pic>
      <p:pic>
        <p:nvPicPr>
          <p:cNvPr id="10" name="Image 9" descr="Une image contenant Visage humain, personne, habits, sourire&#10;&#10;Le contenu généré par l’IA peut être incorrect.">
            <a:extLst>
              <a:ext uri="{FF2B5EF4-FFF2-40B4-BE49-F238E27FC236}">
                <a16:creationId xmlns:a16="http://schemas.microsoft.com/office/drawing/2014/main" id="{5D783144-95D1-6500-F794-0FCF8E946CA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034384" y="880681"/>
            <a:ext cx="3627846" cy="5297588"/>
          </a:xfrm>
          <a:prstGeom prst="rect">
            <a:avLst/>
          </a:prstGeom>
        </p:spPr>
      </p:pic>
      <p:sp>
        <p:nvSpPr>
          <p:cNvPr id="4" name="Espace réservé du numéro de diapositive 3">
            <a:extLst>
              <a:ext uri="{FF2B5EF4-FFF2-40B4-BE49-F238E27FC236}">
                <a16:creationId xmlns:a16="http://schemas.microsoft.com/office/drawing/2014/main" id="{D3D39F91-4109-AF15-7BA6-2462922E2FA3}"/>
              </a:ext>
            </a:extLst>
          </p:cNvPr>
          <p:cNvSpPr>
            <a:spLocks noGrp="1"/>
          </p:cNvSpPr>
          <p:nvPr>
            <p:ph type="sldNum" sz="quarter" idx="12"/>
          </p:nvPr>
        </p:nvSpPr>
        <p:spPr/>
        <p:txBody>
          <a:bodyPr/>
          <a:lstStyle/>
          <a:p>
            <a:fld id="{3C62C4C8-4A0E-D14A-9E1F-8CC67EF9E952}" type="slidenum">
              <a:rPr lang="fr-FR" smtClean="0"/>
              <a:t>36</a:t>
            </a:fld>
            <a:endParaRPr lang="fr-FR"/>
          </a:p>
        </p:txBody>
      </p:sp>
    </p:spTree>
    <p:extLst>
      <p:ext uri="{BB962C8B-B14F-4D97-AF65-F5344CB8AC3E}">
        <p14:creationId xmlns:p14="http://schemas.microsoft.com/office/powerpoint/2010/main" val="2966739107"/>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15"/>
          </a:schemeClr>
        </a:solidFill>
        <a:effectLst/>
      </p:bgPr>
    </p:bg>
    <p:spTree>
      <p:nvGrpSpPr>
        <p:cNvPr id="1" name="">
          <a:extLst>
            <a:ext uri="{FF2B5EF4-FFF2-40B4-BE49-F238E27FC236}">
              <a16:creationId xmlns:a16="http://schemas.microsoft.com/office/drawing/2014/main" id="{FB75F9E2-1AF8-24D1-9011-53CD9A4313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9027C60-5266-ECBC-FF87-58A1B5EC9DAD}"/>
              </a:ext>
            </a:extLst>
          </p:cNvPr>
          <p:cNvSpPr>
            <a:spLocks noGrp="1"/>
          </p:cNvSpPr>
          <p:nvPr>
            <p:ph type="title"/>
          </p:nvPr>
        </p:nvSpPr>
        <p:spPr>
          <a:xfrm>
            <a:off x="599609" y="1658319"/>
            <a:ext cx="4171994" cy="3564610"/>
          </a:xfrm>
          <a:solidFill>
            <a:schemeClr val="bg1"/>
          </a:solidFill>
        </p:spPr>
        <p:txBody>
          <a:bodyPr vert="horz" lIns="91440" tIns="45720" rIns="91440" bIns="45720" rtlCol="0" anchor="ctr">
            <a:normAutofit/>
          </a:bodyPr>
          <a:lstStyle/>
          <a:p>
            <a:pPr algn="r"/>
            <a:r>
              <a:rPr lang="en-US" sz="3600" b="1" dirty="0"/>
              <a:t>Bình Dương </a:t>
            </a:r>
            <a:br>
              <a:rPr lang="fr-FR" sz="2800" b="1" dirty="0">
                <a:solidFill>
                  <a:srgbClr val="C00000"/>
                </a:solidFill>
              </a:rPr>
            </a:br>
            <a:r>
              <a:rPr lang="en-US" sz="2800" dirty="0"/>
              <a:t>province de </a:t>
            </a:r>
            <a:r>
              <a:rPr lang="en-US" sz="2800" b="1" dirty="0"/>
              <a:t>Bình Dương </a:t>
            </a:r>
            <a:endParaRPr lang="en-US" sz="2800" b="1" kern="1200" dirty="0">
              <a:solidFill>
                <a:schemeClr val="tx1"/>
              </a:solidFill>
            </a:endParaRPr>
          </a:p>
        </p:txBody>
      </p:sp>
      <p:pic>
        <p:nvPicPr>
          <p:cNvPr id="6" name="Image 5">
            <a:extLst>
              <a:ext uri="{FF2B5EF4-FFF2-40B4-BE49-F238E27FC236}">
                <a16:creationId xmlns:a16="http://schemas.microsoft.com/office/drawing/2014/main" id="{9245F063-E6ED-E77A-BB4A-3711553F3B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3" name="Image 2" descr="Une image contenant carte, texte, atlas&#10;&#10;Le contenu généré par l’IA peut être incorrect.">
            <a:extLst>
              <a:ext uri="{FF2B5EF4-FFF2-40B4-BE49-F238E27FC236}">
                <a16:creationId xmlns:a16="http://schemas.microsoft.com/office/drawing/2014/main" id="{DFC476E9-4012-B54A-8D3A-63188AA9F2E3}"/>
              </a:ext>
            </a:extLst>
          </p:cNvPr>
          <p:cNvPicPr>
            <a:picLocks noChangeAspect="1"/>
          </p:cNvPicPr>
          <p:nvPr/>
        </p:nvPicPr>
        <p:blipFill>
          <a:blip r:embed="rId4" cstate="screen">
            <a:extLst>
              <a:ext uri="{28A0092B-C50C-407E-A947-70E740481C1C}">
                <a14:useLocalDpi xmlns:a14="http://schemas.microsoft.com/office/drawing/2010/main"/>
              </a:ext>
            </a:extLst>
          </a:blip>
          <a:srcRect t="-1490" b="-1119"/>
          <a:stretch>
            <a:fillRect/>
          </a:stretch>
        </p:blipFill>
        <p:spPr>
          <a:xfrm>
            <a:off x="7716241" y="211538"/>
            <a:ext cx="3000585" cy="6266561"/>
          </a:xfrm>
          <a:prstGeom prst="rect">
            <a:avLst/>
          </a:prstGeom>
        </p:spPr>
      </p:pic>
      <p:sp>
        <p:nvSpPr>
          <p:cNvPr id="5" name="Espace réservé du numéro de diapositive 4">
            <a:extLst>
              <a:ext uri="{FF2B5EF4-FFF2-40B4-BE49-F238E27FC236}">
                <a16:creationId xmlns:a16="http://schemas.microsoft.com/office/drawing/2014/main" id="{4143A4E1-F591-4046-4879-A79D0C1891DF}"/>
              </a:ext>
            </a:extLst>
          </p:cNvPr>
          <p:cNvSpPr>
            <a:spLocks noGrp="1"/>
          </p:cNvSpPr>
          <p:nvPr>
            <p:ph type="sldNum" sz="quarter" idx="12"/>
          </p:nvPr>
        </p:nvSpPr>
        <p:spPr/>
        <p:txBody>
          <a:bodyPr/>
          <a:lstStyle/>
          <a:p>
            <a:fld id="{3C62C4C8-4A0E-D14A-9E1F-8CC67EF9E952}" type="slidenum">
              <a:rPr lang="fr-FR" smtClean="0"/>
              <a:t>37</a:t>
            </a:fld>
            <a:endParaRPr lang="fr-FR"/>
          </a:p>
        </p:txBody>
      </p:sp>
    </p:spTree>
    <p:extLst>
      <p:ext uri="{BB962C8B-B14F-4D97-AF65-F5344CB8AC3E}">
        <p14:creationId xmlns:p14="http://schemas.microsoft.com/office/powerpoint/2010/main" val="3585383177"/>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244"/>
          </a:schemeClr>
        </a:solidFill>
        <a:effectLst/>
      </p:bgPr>
    </p:bg>
    <p:spTree>
      <p:nvGrpSpPr>
        <p:cNvPr id="1" name="">
          <a:extLst>
            <a:ext uri="{FF2B5EF4-FFF2-40B4-BE49-F238E27FC236}">
              <a16:creationId xmlns:a16="http://schemas.microsoft.com/office/drawing/2014/main" id="{DE95F574-1222-C498-25C2-B92C62C86BD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32E6F0-97EC-FD7E-0545-7663F711C008}"/>
              </a:ext>
            </a:extLst>
          </p:cNvPr>
          <p:cNvSpPr>
            <a:spLocks noGrp="1"/>
          </p:cNvSpPr>
          <p:nvPr>
            <p:ph type="title"/>
          </p:nvPr>
        </p:nvSpPr>
        <p:spPr>
          <a:xfrm>
            <a:off x="5557381" y="1442460"/>
            <a:ext cx="5391797" cy="3299709"/>
          </a:xfrm>
          <a:solidFill>
            <a:schemeClr val="bg1"/>
          </a:solidFill>
        </p:spPr>
        <p:txBody>
          <a:bodyPr vert="horz" lIns="91440" tIns="45720" rIns="91440" bIns="45720" rtlCol="0" anchor="t">
            <a:normAutofit/>
          </a:bodyPr>
          <a:lstStyle/>
          <a:p>
            <a:br>
              <a:rPr lang="en-US" sz="2600" b="1" u="sng" dirty="0"/>
            </a:br>
            <a:r>
              <a:rPr lang="en-US" sz="2400" b="1" u="sng" dirty="0"/>
              <a:t>Foyer de Bình Dương </a:t>
            </a:r>
            <a:r>
              <a:rPr lang="en-US" sz="2400" b="1" dirty="0"/>
              <a:t>   2025</a:t>
            </a:r>
            <a:br>
              <a:rPr lang="en-US" sz="2600" b="1" u="sng" dirty="0"/>
            </a:br>
            <a:br>
              <a:rPr lang="en-US" sz="2000" dirty="0"/>
            </a:br>
            <a:r>
              <a:rPr lang="en-US" sz="2000" b="1" dirty="0"/>
              <a:t>Construction d’un foyer pour 50 garçons </a:t>
            </a:r>
            <a:br>
              <a:rPr lang="en-US" sz="2000" b="1" dirty="0"/>
            </a:br>
            <a:r>
              <a:rPr lang="en-US" sz="2000" b="1" dirty="0"/>
              <a:t>de la 6ème à la </a:t>
            </a:r>
            <a:r>
              <a:rPr lang="en-US" sz="2000" b="1" dirty="0" err="1"/>
              <a:t>terminale</a:t>
            </a:r>
            <a:br>
              <a:rPr lang="en-US" sz="2000" b="1" dirty="0"/>
            </a:br>
            <a:br>
              <a:rPr lang="en-US" sz="2000" b="1" dirty="0"/>
            </a:br>
            <a:br>
              <a:rPr lang="en-US" sz="2000" b="1" dirty="0"/>
            </a:br>
            <a:r>
              <a:rPr lang="en-US" sz="2000" b="1" dirty="0" err="1"/>
              <a:t>Financé</a:t>
            </a:r>
            <a:r>
              <a:rPr lang="en-US" sz="2000" b="1" dirty="0"/>
              <a:t> par la </a:t>
            </a:r>
            <a:r>
              <a:rPr lang="en-US" sz="2000" b="1" i="1" dirty="0" err="1"/>
              <a:t>Fondation</a:t>
            </a:r>
            <a:r>
              <a:rPr lang="en-US" sz="2000" b="1" i="1" dirty="0"/>
              <a:t> Saint </a:t>
            </a:r>
            <a:r>
              <a:rPr lang="en-US" sz="2000" b="1" i="1" dirty="0" err="1"/>
              <a:t>Gobain</a:t>
            </a:r>
            <a:endParaRPr lang="en-US" sz="2000" i="1" dirty="0">
              <a:latin typeface="+mn-lt"/>
            </a:endParaRPr>
          </a:p>
        </p:txBody>
      </p:sp>
      <p:pic>
        <p:nvPicPr>
          <p:cNvPr id="5" name="Image 4" descr="Une image contenant plein air, ciel, nuage, arbre&#10;&#10;Le contenu généré par l’IA peut être incorrect.">
            <a:extLst>
              <a:ext uri="{FF2B5EF4-FFF2-40B4-BE49-F238E27FC236}">
                <a16:creationId xmlns:a16="http://schemas.microsoft.com/office/drawing/2014/main" id="{2919956E-7D14-26F0-5121-9C050E125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40" y="864524"/>
            <a:ext cx="4451664" cy="4854632"/>
          </a:xfrm>
          <a:prstGeom prst="rect">
            <a:avLst/>
          </a:prstGeom>
        </p:spPr>
      </p:pic>
      <p:sp>
        <p:nvSpPr>
          <p:cNvPr id="4" name="Espace réservé du numéro de diapositive 3">
            <a:extLst>
              <a:ext uri="{FF2B5EF4-FFF2-40B4-BE49-F238E27FC236}">
                <a16:creationId xmlns:a16="http://schemas.microsoft.com/office/drawing/2014/main" id="{14B1B387-419C-F721-21A9-1F3288AD427C}"/>
              </a:ext>
            </a:extLst>
          </p:cNvPr>
          <p:cNvSpPr>
            <a:spLocks noGrp="1"/>
          </p:cNvSpPr>
          <p:nvPr>
            <p:ph type="sldNum" sz="quarter" idx="12"/>
          </p:nvPr>
        </p:nvSpPr>
        <p:spPr/>
        <p:txBody>
          <a:bodyPr/>
          <a:lstStyle/>
          <a:p>
            <a:fld id="{3C62C4C8-4A0E-D14A-9E1F-8CC67EF9E952}" type="slidenum">
              <a:rPr lang="fr-FR" smtClean="0"/>
              <a:t>38</a:t>
            </a:fld>
            <a:endParaRPr lang="fr-FR"/>
          </a:p>
        </p:txBody>
      </p:sp>
    </p:spTree>
    <p:extLst>
      <p:ext uri="{BB962C8B-B14F-4D97-AF65-F5344CB8AC3E}">
        <p14:creationId xmlns:p14="http://schemas.microsoft.com/office/powerpoint/2010/main" val="2897543331"/>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48875932-BDCC-3C89-909F-FF19E9A459B2}"/>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5E8A7FD-5251-9ABE-C5B3-635012070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D9724B-7391-BC43-BD71-79C3E49DF32C}"/>
              </a:ext>
            </a:extLst>
          </p:cNvPr>
          <p:cNvSpPr>
            <a:spLocks noGrp="1"/>
          </p:cNvSpPr>
          <p:nvPr>
            <p:ph type="title"/>
          </p:nvPr>
        </p:nvSpPr>
        <p:spPr>
          <a:xfrm>
            <a:off x="599609" y="1658319"/>
            <a:ext cx="4171994" cy="3564610"/>
          </a:xfrm>
          <a:solidFill>
            <a:schemeClr val="bg1"/>
          </a:solidFill>
        </p:spPr>
        <p:txBody>
          <a:bodyPr vert="horz" lIns="91440" tIns="45720" rIns="91440" bIns="45720" rtlCol="0" anchor="ctr">
            <a:normAutofit/>
          </a:bodyPr>
          <a:lstStyle/>
          <a:p>
            <a:pPr algn="r"/>
            <a:r>
              <a:rPr lang="fr-FR" sz="3600" b="1" dirty="0" err="1">
                <a:solidFill>
                  <a:schemeClr val="accent6">
                    <a:lumMod val="50000"/>
                  </a:schemeClr>
                </a:solidFill>
              </a:rPr>
              <a:t>Pleichuet</a:t>
            </a:r>
            <a:br>
              <a:rPr lang="fr-FR" sz="2800" b="1" dirty="0">
                <a:solidFill>
                  <a:schemeClr val="accent6">
                    <a:lumMod val="50000"/>
                  </a:schemeClr>
                </a:solidFill>
              </a:rPr>
            </a:br>
            <a:r>
              <a:rPr lang="en-US" sz="2900" dirty="0"/>
              <a:t>province de Gia Lai</a:t>
            </a:r>
            <a:endParaRPr lang="en-US" sz="2900" b="1" kern="1200" dirty="0">
              <a:solidFill>
                <a:schemeClr val="tx1"/>
              </a:solidFill>
              <a:latin typeface="+mj-lt"/>
              <a:ea typeface="+mj-ea"/>
              <a:cs typeface="+mj-cs"/>
            </a:endParaRPr>
          </a:p>
        </p:txBody>
      </p:sp>
      <p:grpSp>
        <p:nvGrpSpPr>
          <p:cNvPr id="48" name="Group 47">
            <a:extLst>
              <a:ext uri="{FF2B5EF4-FFF2-40B4-BE49-F238E27FC236}">
                <a16:creationId xmlns:a16="http://schemas.microsoft.com/office/drawing/2014/main" id="{7C2C1D1A-2883-3EF4-EBA2-EC56BA697D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BE571E0B-E452-E3D5-40B2-61B944F4A9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9B41002-3B36-881A-144D-91C17A2A8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341CE917-8918-EF45-E7D7-164090DB1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06C0F291-DEC7-B156-FADA-6DD351BC85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4" name="Image 3" descr="Une image contenant carte, texte, atlas&#10;&#10;Le contenu généré par l’IA peut être incorrect.">
            <a:extLst>
              <a:ext uri="{FF2B5EF4-FFF2-40B4-BE49-F238E27FC236}">
                <a16:creationId xmlns:a16="http://schemas.microsoft.com/office/drawing/2014/main" id="{C2AFAE12-A27B-A780-AA35-A05961C68D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8267" y="272921"/>
            <a:ext cx="2997279" cy="6205179"/>
          </a:xfrm>
          <a:prstGeom prst="rect">
            <a:avLst/>
          </a:prstGeom>
        </p:spPr>
      </p:pic>
      <p:sp>
        <p:nvSpPr>
          <p:cNvPr id="5" name="Espace réservé du numéro de diapositive 4">
            <a:extLst>
              <a:ext uri="{FF2B5EF4-FFF2-40B4-BE49-F238E27FC236}">
                <a16:creationId xmlns:a16="http://schemas.microsoft.com/office/drawing/2014/main" id="{E5E69A37-25B4-52CE-5657-66BA98CC7690}"/>
              </a:ext>
            </a:extLst>
          </p:cNvPr>
          <p:cNvSpPr>
            <a:spLocks noGrp="1"/>
          </p:cNvSpPr>
          <p:nvPr>
            <p:ph type="sldNum" sz="quarter" idx="12"/>
          </p:nvPr>
        </p:nvSpPr>
        <p:spPr/>
        <p:txBody>
          <a:bodyPr/>
          <a:lstStyle/>
          <a:p>
            <a:fld id="{3C62C4C8-4A0E-D14A-9E1F-8CC67EF9E952}" type="slidenum">
              <a:rPr lang="fr-FR" smtClean="0"/>
              <a:t>39</a:t>
            </a:fld>
            <a:endParaRPr lang="fr-FR"/>
          </a:p>
        </p:txBody>
      </p:sp>
    </p:spTree>
    <p:extLst>
      <p:ext uri="{BB962C8B-B14F-4D97-AF65-F5344CB8AC3E}">
        <p14:creationId xmlns:p14="http://schemas.microsoft.com/office/powerpoint/2010/main" val="104990000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7973E6-B91D-60EB-4355-9222F5497A7B}"/>
              </a:ext>
            </a:extLst>
          </p:cNvPr>
          <p:cNvSpPr>
            <a:spLocks noGrp="1"/>
          </p:cNvSpPr>
          <p:nvPr>
            <p:ph type="title"/>
          </p:nvPr>
        </p:nvSpPr>
        <p:spPr>
          <a:xfrm>
            <a:off x="838200" y="365125"/>
            <a:ext cx="5787881" cy="1325563"/>
          </a:xfrm>
          <a:solidFill>
            <a:schemeClr val="accent6">
              <a:lumMod val="20000"/>
              <a:lumOff val="80000"/>
              <a:alpha val="0"/>
            </a:schemeClr>
          </a:solidFill>
        </p:spPr>
        <p:txBody>
          <a:bodyPr/>
          <a:lstStyle/>
          <a:p>
            <a:r>
              <a:rPr lang="fr-FR" dirty="0"/>
              <a:t>Notre objet social</a:t>
            </a:r>
          </a:p>
        </p:txBody>
      </p:sp>
      <p:sp>
        <p:nvSpPr>
          <p:cNvPr id="3" name="Espace réservé du contenu 2">
            <a:extLst>
              <a:ext uri="{FF2B5EF4-FFF2-40B4-BE49-F238E27FC236}">
                <a16:creationId xmlns:a16="http://schemas.microsoft.com/office/drawing/2014/main" id="{E78E2FF9-F5DA-C032-6535-0A042B261999}"/>
              </a:ext>
            </a:extLst>
          </p:cNvPr>
          <p:cNvSpPr>
            <a:spLocks noGrp="1"/>
          </p:cNvSpPr>
          <p:nvPr>
            <p:ph sz="half" idx="1"/>
          </p:nvPr>
        </p:nvSpPr>
        <p:spPr>
          <a:xfrm>
            <a:off x="564916" y="1825625"/>
            <a:ext cx="5181600" cy="4351338"/>
          </a:xfrm>
          <a:solidFill>
            <a:schemeClr val="bg1"/>
          </a:solidFill>
        </p:spPr>
        <p:txBody>
          <a:bodyPr>
            <a:normAutofit fontScale="85000" lnSpcReduction="20000"/>
          </a:bodyPr>
          <a:lstStyle/>
          <a:p>
            <a:pPr marL="0" indent="0">
              <a:lnSpc>
                <a:spcPct val="220000"/>
              </a:lnSpc>
              <a:buNone/>
            </a:pPr>
            <a:r>
              <a:rPr lang="fr-FR" altLang="fr-FR" sz="3600" dirty="0">
                <a:ea typeface="Verdana" panose="020B0604030504040204" pitchFamily="34" charset="0"/>
                <a:cs typeface="Verdana" panose="020B0604030504040204" pitchFamily="34" charset="0"/>
              </a:rPr>
              <a:t>EDV scolarise et apporte une aide alimentaire et médicale aux enfants du Vietnam issus des familles les plus démunies</a:t>
            </a:r>
            <a:endParaRPr lang="fr-FR" altLang="fr-FR" sz="3600" dirty="0"/>
          </a:p>
          <a:p>
            <a:pPr marL="0" indent="0">
              <a:buNone/>
            </a:pPr>
            <a:endParaRPr lang="fr-FR" dirty="0"/>
          </a:p>
        </p:txBody>
      </p:sp>
      <p:sp>
        <p:nvSpPr>
          <p:cNvPr id="4" name="Espace réservé du contenu 3">
            <a:extLst>
              <a:ext uri="{FF2B5EF4-FFF2-40B4-BE49-F238E27FC236}">
                <a16:creationId xmlns:a16="http://schemas.microsoft.com/office/drawing/2014/main" id="{C0FCA165-6A73-B6C6-1133-BF83A9FAD45B}"/>
              </a:ext>
            </a:extLst>
          </p:cNvPr>
          <p:cNvSpPr>
            <a:spLocks noGrp="1"/>
          </p:cNvSpPr>
          <p:nvPr>
            <p:ph sz="half" idx="2"/>
          </p:nvPr>
        </p:nvSpPr>
        <p:spPr>
          <a:xfrm>
            <a:off x="6445486" y="1690688"/>
            <a:ext cx="5519204" cy="4486275"/>
          </a:xfrm>
          <a:solidFill>
            <a:schemeClr val="accent6">
              <a:lumMod val="20000"/>
              <a:lumOff val="80000"/>
              <a:alpha val="19706"/>
            </a:schemeClr>
          </a:solidFill>
        </p:spPr>
        <p:txBody>
          <a:bodyPr>
            <a:normAutofit fontScale="85000" lnSpcReduction="20000"/>
          </a:bodyPr>
          <a:lstStyle/>
          <a:p>
            <a:pPr marL="0" indent="0">
              <a:lnSpc>
                <a:spcPct val="150000"/>
              </a:lnSpc>
              <a:buNone/>
            </a:pPr>
            <a:r>
              <a:rPr lang="fr-FR" altLang="fr-FR" dirty="0">
                <a:solidFill>
                  <a:schemeClr val="tx1">
                    <a:lumMod val="85000"/>
                    <a:lumOff val="15000"/>
                  </a:schemeClr>
                </a:solidFill>
                <a:ea typeface="Verdana" panose="020B0604030504040204" pitchFamily="34" charset="0"/>
                <a:cs typeface="Verdana" panose="020B0604030504040204" pitchFamily="34" charset="0"/>
              </a:rPr>
              <a:t>Comment ?</a:t>
            </a:r>
          </a:p>
          <a:p>
            <a:pPr lvl="1">
              <a:lnSpc>
                <a:spcPct val="150000"/>
              </a:lnSpc>
              <a:buFont typeface="Wingdings" pitchFamily="2" charset="2"/>
              <a:buChar char="ü"/>
              <a:defRPr/>
            </a:pPr>
            <a:r>
              <a:rPr lang="fr-FR" altLang="fr-FR" dirty="0">
                <a:solidFill>
                  <a:schemeClr val="tx1">
                    <a:lumMod val="85000"/>
                    <a:lumOff val="15000"/>
                  </a:schemeClr>
                </a:solidFill>
              </a:rPr>
              <a:t>Par le parrainage d’enfants, individuel ou collectif. </a:t>
            </a:r>
          </a:p>
          <a:p>
            <a:pPr lvl="1">
              <a:lnSpc>
                <a:spcPct val="150000"/>
              </a:lnSpc>
              <a:buFont typeface="Wingdings" pitchFamily="2" charset="2"/>
              <a:buChar char="ü"/>
              <a:defRPr/>
            </a:pPr>
            <a:r>
              <a:rPr lang="fr-FR" altLang="fr-FR" dirty="0">
                <a:solidFill>
                  <a:schemeClr val="tx1">
                    <a:lumMod val="85000"/>
                    <a:lumOff val="15000"/>
                  </a:schemeClr>
                </a:solidFill>
              </a:rPr>
              <a:t>Par l’éducation: constructions de foyers et maternelles, classes du cœur, bourses scolaires, formation professionnelle, foyers étudiants …</a:t>
            </a:r>
          </a:p>
          <a:p>
            <a:pPr lvl="1">
              <a:lnSpc>
                <a:spcPct val="150000"/>
              </a:lnSpc>
              <a:buFont typeface="Wingdings" pitchFamily="2" charset="2"/>
              <a:buChar char="ü"/>
              <a:defRPr/>
            </a:pPr>
            <a:r>
              <a:rPr lang="fr-FR" altLang="fr-FR" dirty="0">
                <a:solidFill>
                  <a:schemeClr val="tx1">
                    <a:lumMod val="85000"/>
                    <a:lumOff val="15000"/>
                  </a:schemeClr>
                </a:solidFill>
              </a:rPr>
              <a:t>Par les programmes de nutrition</a:t>
            </a:r>
            <a:r>
              <a:rPr lang="fr-FR" altLang="fr-FR" b="1" dirty="0">
                <a:solidFill>
                  <a:schemeClr val="tx1">
                    <a:lumMod val="85000"/>
                    <a:lumOff val="15000"/>
                  </a:schemeClr>
                </a:solidFill>
              </a:rPr>
              <a:t>: </a:t>
            </a:r>
            <a:r>
              <a:rPr lang="fr-FR" altLang="fr-FR" dirty="0">
                <a:solidFill>
                  <a:schemeClr val="tx1">
                    <a:lumMod val="85000"/>
                    <a:lumOff val="15000"/>
                  </a:schemeClr>
                </a:solidFill>
              </a:rPr>
              <a:t>cantines et laits de soja</a:t>
            </a:r>
          </a:p>
          <a:p>
            <a:pPr lvl="1">
              <a:lnSpc>
                <a:spcPct val="150000"/>
              </a:lnSpc>
              <a:buFont typeface="Wingdings" pitchFamily="2" charset="2"/>
              <a:buChar char="ü"/>
              <a:defRPr/>
            </a:pPr>
            <a:r>
              <a:rPr lang="fr-FR" altLang="fr-FR" dirty="0">
                <a:solidFill>
                  <a:schemeClr val="tx1">
                    <a:lumMod val="85000"/>
                    <a:lumOff val="15000"/>
                  </a:schemeClr>
                </a:solidFill>
              </a:rPr>
              <a:t>Par les projets médicaux</a:t>
            </a:r>
            <a:endParaRPr lang="fr-FR" altLang="fr-FR" dirty="0">
              <a:solidFill>
                <a:schemeClr val="tx1">
                  <a:lumMod val="85000"/>
                  <a:lumOff val="15000"/>
                </a:schemeClr>
              </a:solidFill>
              <a:ea typeface="Verdana" panose="020B0604030504040204" pitchFamily="34" charset="0"/>
              <a:cs typeface="Verdana" panose="020B0604030504040204" pitchFamily="34" charset="0"/>
            </a:endParaRPr>
          </a:p>
          <a:p>
            <a:pPr>
              <a:lnSpc>
                <a:spcPct val="100000"/>
              </a:lnSpc>
              <a:buFont typeface="Wingdings" pitchFamily="2" charset="2"/>
              <a:buChar char="ü"/>
              <a:defRPr/>
            </a:pPr>
            <a:endParaRPr lang="fr-FR" dirty="0"/>
          </a:p>
        </p:txBody>
      </p:sp>
      <p:cxnSp>
        <p:nvCxnSpPr>
          <p:cNvPr id="9" name="Connecteur droit 8">
            <a:extLst>
              <a:ext uri="{FF2B5EF4-FFF2-40B4-BE49-F238E27FC236}">
                <a16:creationId xmlns:a16="http://schemas.microsoft.com/office/drawing/2014/main" id="{E99B2656-BBD4-F88F-9F7C-63D7D2A5B051}"/>
              </a:ext>
            </a:extLst>
          </p:cNvPr>
          <p:cNvCxnSpPr>
            <a:cxnSpLocks/>
          </p:cNvCxnSpPr>
          <p:nvPr/>
        </p:nvCxnSpPr>
        <p:spPr>
          <a:xfrm>
            <a:off x="6109688" y="1878026"/>
            <a:ext cx="0" cy="4246536"/>
          </a:xfrm>
          <a:prstGeom prst="line">
            <a:avLst/>
          </a:prstGeom>
          <a:ln w="127000" cmpd="sng">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60ABDFBC-55B8-5005-EBDF-2E224612CC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96708"/>
            <a:ext cx="1596325" cy="576707"/>
          </a:xfrm>
          <a:prstGeom prst="rect">
            <a:avLst/>
          </a:prstGeom>
        </p:spPr>
      </p:pic>
      <p:sp>
        <p:nvSpPr>
          <p:cNvPr id="6" name="Espace réservé du numéro de diapositive 5">
            <a:extLst>
              <a:ext uri="{FF2B5EF4-FFF2-40B4-BE49-F238E27FC236}">
                <a16:creationId xmlns:a16="http://schemas.microsoft.com/office/drawing/2014/main" id="{DB02F541-B3AE-A9C2-BCD6-79FF5F123350}"/>
              </a:ext>
            </a:extLst>
          </p:cNvPr>
          <p:cNvSpPr>
            <a:spLocks noGrp="1"/>
          </p:cNvSpPr>
          <p:nvPr>
            <p:ph type="sldNum" sz="quarter" idx="12"/>
          </p:nvPr>
        </p:nvSpPr>
        <p:spPr/>
        <p:txBody>
          <a:bodyPr/>
          <a:lstStyle/>
          <a:p>
            <a:fld id="{3C62C4C8-4A0E-D14A-9E1F-8CC67EF9E952}" type="slidenum">
              <a:rPr lang="fr-FR" smtClean="0"/>
              <a:t>4</a:t>
            </a:fld>
            <a:endParaRPr lang="fr-FR"/>
          </a:p>
        </p:txBody>
      </p:sp>
      <p:cxnSp>
        <p:nvCxnSpPr>
          <p:cNvPr id="5" name="Connecteur droit 4">
            <a:extLst>
              <a:ext uri="{FF2B5EF4-FFF2-40B4-BE49-F238E27FC236}">
                <a16:creationId xmlns:a16="http://schemas.microsoft.com/office/drawing/2014/main" id="{33DF515C-A0D0-7085-2131-ACD353348481}"/>
              </a:ext>
            </a:extLst>
          </p:cNvPr>
          <p:cNvCxnSpPr>
            <a:cxnSpLocks/>
          </p:cNvCxnSpPr>
          <p:nvPr/>
        </p:nvCxnSpPr>
        <p:spPr>
          <a:xfrm flipH="1">
            <a:off x="838200" y="1563757"/>
            <a:ext cx="4144617" cy="0"/>
          </a:xfrm>
          <a:prstGeom prst="line">
            <a:avLst/>
          </a:prstGeom>
          <a:ln w="88900" cmpd="sng">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60935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3DC008AF-5B60-942E-EC6B-8FBF3E92E5ED}"/>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B4957E4-BF0D-3AE0-2FDD-21B03BEE5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416FE8-B911-5BD9-76FC-98BE1F6BE59D}"/>
              </a:ext>
            </a:extLst>
          </p:cNvPr>
          <p:cNvSpPr>
            <a:spLocks noGrp="1"/>
          </p:cNvSpPr>
          <p:nvPr>
            <p:ph type="title"/>
          </p:nvPr>
        </p:nvSpPr>
        <p:spPr>
          <a:xfrm>
            <a:off x="139484" y="1471618"/>
            <a:ext cx="3409089" cy="3985717"/>
          </a:xfrm>
          <a:solidFill>
            <a:schemeClr val="bg1"/>
          </a:solidFill>
        </p:spPr>
        <p:txBody>
          <a:bodyPr vert="horz" lIns="91440" tIns="45720" rIns="91440" bIns="45720" rtlCol="0" anchor="t">
            <a:noAutofit/>
          </a:bodyPr>
          <a:lstStyle/>
          <a:p>
            <a:r>
              <a:rPr lang="en-US" sz="2400" b="1" u="sng" kern="1200" dirty="0">
                <a:solidFill>
                  <a:schemeClr val="tx1"/>
                </a:solidFill>
                <a:latin typeface="+mj-lt"/>
                <a:ea typeface="+mj-ea"/>
                <a:cs typeface="+mj-cs"/>
              </a:rPr>
              <a:t>Foyer de </a:t>
            </a:r>
            <a:r>
              <a:rPr lang="en-US" sz="2400" b="1" u="sng" kern="1200" dirty="0" err="1">
                <a:solidFill>
                  <a:schemeClr val="tx1"/>
                </a:solidFill>
                <a:latin typeface="+mj-lt"/>
                <a:ea typeface="+mj-ea"/>
                <a:cs typeface="+mj-cs"/>
              </a:rPr>
              <a:t>Pleichuet</a:t>
            </a:r>
            <a:br>
              <a:rPr lang="en-US" sz="2400" b="1" u="sng" kern="1200" dirty="0">
                <a:solidFill>
                  <a:schemeClr val="tx1"/>
                </a:solidFill>
                <a:latin typeface="+mj-lt"/>
                <a:ea typeface="+mj-ea"/>
                <a:cs typeface="+mj-cs"/>
              </a:rPr>
            </a:br>
            <a:r>
              <a:rPr lang="en-US" sz="2400" b="1" kern="1200" dirty="0">
                <a:solidFill>
                  <a:schemeClr val="tx1"/>
                </a:solidFill>
                <a:latin typeface="+mj-lt"/>
                <a:ea typeface="+mj-ea"/>
                <a:cs typeface="+mj-cs"/>
              </a:rPr>
              <a:t>2026</a:t>
            </a:r>
            <a:br>
              <a:rPr lang="en-US" sz="2000" b="1" u="sng" kern="1200" dirty="0">
                <a:solidFill>
                  <a:schemeClr val="tx1"/>
                </a:solidFill>
                <a:latin typeface="+mj-lt"/>
                <a:ea typeface="+mj-ea"/>
                <a:cs typeface="+mj-cs"/>
              </a:rPr>
            </a:br>
            <a:r>
              <a:rPr lang="en-US" sz="2000" b="1" u="sng" kern="1200" dirty="0">
                <a:solidFill>
                  <a:schemeClr val="tx1"/>
                </a:solidFill>
                <a:latin typeface="+mj-lt"/>
                <a:ea typeface="+mj-ea"/>
                <a:cs typeface="+mj-cs"/>
              </a:rPr>
              <a:t> </a:t>
            </a:r>
            <a:br>
              <a:rPr lang="en-US" sz="2000" b="1" u="sng" kern="1200" dirty="0">
                <a:solidFill>
                  <a:schemeClr val="tx1"/>
                </a:solidFill>
                <a:latin typeface="+mj-lt"/>
                <a:ea typeface="+mj-ea"/>
                <a:cs typeface="+mj-cs"/>
              </a:rPr>
            </a:br>
            <a:r>
              <a:rPr lang="en-US" sz="2000" dirty="0">
                <a:latin typeface="+mn-lt"/>
              </a:rPr>
              <a:t>47 enfants de 6 à 17 ans des minorités Bahnars et Jaraï</a:t>
            </a:r>
            <a:br>
              <a:rPr lang="en-US" sz="2000" dirty="0">
                <a:latin typeface="+mn-lt"/>
              </a:rPr>
            </a:br>
            <a:r>
              <a:rPr lang="en-US" sz="2000" dirty="0">
                <a:latin typeface="+mn-lt"/>
              </a:rPr>
              <a:t>sont accueillis gratuitement</a:t>
            </a:r>
            <a:br>
              <a:rPr lang="en-US" sz="2000" dirty="0">
                <a:latin typeface="+mn-lt"/>
              </a:rPr>
            </a:br>
            <a:br>
              <a:rPr lang="en-US" sz="2000" dirty="0">
                <a:latin typeface="+mn-lt"/>
              </a:rPr>
            </a:br>
            <a:r>
              <a:rPr lang="en-US" sz="2000" dirty="0">
                <a:latin typeface="+mn-lt"/>
              </a:rPr>
              <a:t>Construction d’un foyer pour 20 jeunes garçons. Ecole </a:t>
            </a:r>
            <a:r>
              <a:rPr lang="en-US" sz="2000" dirty="0" err="1">
                <a:latin typeface="+mn-lt"/>
              </a:rPr>
              <a:t>primaire</a:t>
            </a:r>
            <a:br>
              <a:rPr lang="en-US" sz="2000" dirty="0">
                <a:latin typeface="+mn-lt"/>
              </a:rPr>
            </a:br>
            <a:br>
              <a:rPr lang="en-US" sz="2000" dirty="0">
                <a:latin typeface="+mn-lt"/>
              </a:rPr>
            </a:br>
            <a:br>
              <a:rPr lang="en-US" sz="2000" dirty="0">
                <a:latin typeface="+mn-lt"/>
              </a:rPr>
            </a:br>
            <a:r>
              <a:rPr lang="en-US" sz="2000" dirty="0" err="1">
                <a:latin typeface="+mn-lt"/>
              </a:rPr>
              <a:t>Financé</a:t>
            </a:r>
            <a:r>
              <a:rPr lang="en-US" sz="2000" dirty="0">
                <a:latin typeface="+mn-lt"/>
              </a:rPr>
              <a:t> sur fonds </a:t>
            </a:r>
            <a:r>
              <a:rPr lang="en-US" sz="2000" dirty="0" err="1">
                <a:latin typeface="+mn-lt"/>
              </a:rPr>
              <a:t>propres</a:t>
            </a:r>
            <a:r>
              <a:rPr lang="en-US" sz="2000" dirty="0">
                <a:latin typeface="+mn-lt"/>
              </a:rPr>
              <a:t> EDV</a:t>
            </a:r>
            <a:br>
              <a:rPr lang="en-US" sz="2000" dirty="0">
                <a:latin typeface="+mn-lt"/>
              </a:rPr>
            </a:br>
            <a:br>
              <a:rPr lang="en-US" sz="2000" dirty="0">
                <a:latin typeface="+mn-lt"/>
              </a:rPr>
            </a:br>
            <a:br>
              <a:rPr lang="en-US" sz="2000" kern="1200" dirty="0">
                <a:solidFill>
                  <a:schemeClr val="tx1"/>
                </a:solidFill>
                <a:latin typeface="+mn-lt"/>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endParaRPr lang="en-US" sz="2000" b="1" kern="1200" dirty="0">
              <a:solidFill>
                <a:schemeClr val="tx1"/>
              </a:solidFill>
              <a:latin typeface="+mj-lt"/>
              <a:ea typeface="+mj-ea"/>
              <a:cs typeface="+mj-cs"/>
            </a:endParaRPr>
          </a:p>
        </p:txBody>
      </p:sp>
      <p:sp>
        <p:nvSpPr>
          <p:cNvPr id="37" name="Rectangle 36">
            <a:extLst>
              <a:ext uri="{FF2B5EF4-FFF2-40B4-BE49-F238E27FC236}">
                <a16:creationId xmlns:a16="http://schemas.microsoft.com/office/drawing/2014/main" id="{C6054423-D54C-00E0-5629-7B4729E32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F19FDF5-370F-5F9A-8CDB-7BB43C084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3AAAA7F-7C38-6D6A-B11A-B719531B8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Visage humain, habits, personne, fille&#10;&#10;Le contenu généré par l’IA peut être incorrect.">
            <a:extLst>
              <a:ext uri="{FF2B5EF4-FFF2-40B4-BE49-F238E27FC236}">
                <a16:creationId xmlns:a16="http://schemas.microsoft.com/office/drawing/2014/main" id="{1DAA0CB0-E463-4E32-0743-C25E4748FC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6925" y="3684447"/>
            <a:ext cx="3439500" cy="2456585"/>
          </a:xfrm>
          <a:prstGeom prst="rect">
            <a:avLst/>
          </a:prstGeom>
        </p:spPr>
      </p:pic>
      <p:pic>
        <p:nvPicPr>
          <p:cNvPr id="10" name="Image 9" descr="Une image contenant personne, Visage humain, jeune enfant, garçon&#10;&#10;Le contenu généré par l’IA peut être incorrect.">
            <a:extLst>
              <a:ext uri="{FF2B5EF4-FFF2-40B4-BE49-F238E27FC236}">
                <a16:creationId xmlns:a16="http://schemas.microsoft.com/office/drawing/2014/main" id="{A7587BEA-9509-CFA1-DAAB-BCEA94DBDE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7173" y="901126"/>
            <a:ext cx="3439500" cy="2573498"/>
          </a:xfrm>
          <a:prstGeom prst="rect">
            <a:avLst/>
          </a:prstGeom>
        </p:spPr>
      </p:pic>
      <p:pic>
        <p:nvPicPr>
          <p:cNvPr id="12" name="Image 11">
            <a:extLst>
              <a:ext uri="{FF2B5EF4-FFF2-40B4-BE49-F238E27FC236}">
                <a16:creationId xmlns:a16="http://schemas.microsoft.com/office/drawing/2014/main" id="{C0DFFA2C-567E-1676-CE07-DAE487247F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5994" y="3622572"/>
            <a:ext cx="3712222" cy="2571120"/>
          </a:xfrm>
          <a:prstGeom prst="rect">
            <a:avLst/>
          </a:prstGeom>
        </p:spPr>
      </p:pic>
      <p:pic>
        <p:nvPicPr>
          <p:cNvPr id="3" name="Picture 1">
            <a:extLst>
              <a:ext uri="{FF2B5EF4-FFF2-40B4-BE49-F238E27FC236}">
                <a16:creationId xmlns:a16="http://schemas.microsoft.com/office/drawing/2014/main" id="{3FDB448E-D1E6-68D7-5F5B-EB2F223F6E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994" y="930919"/>
            <a:ext cx="3699096" cy="2524856"/>
          </a:xfrm>
          <a:prstGeom prst="rect">
            <a:avLst/>
          </a:prstGeom>
        </p:spPr>
      </p:pic>
      <p:sp>
        <p:nvSpPr>
          <p:cNvPr id="5" name="Espace réservé du numéro de diapositive 4">
            <a:extLst>
              <a:ext uri="{FF2B5EF4-FFF2-40B4-BE49-F238E27FC236}">
                <a16:creationId xmlns:a16="http://schemas.microsoft.com/office/drawing/2014/main" id="{90769593-211D-762C-B8EF-429CF575E413}"/>
              </a:ext>
            </a:extLst>
          </p:cNvPr>
          <p:cNvSpPr>
            <a:spLocks noGrp="1"/>
          </p:cNvSpPr>
          <p:nvPr>
            <p:ph type="sldNum" sz="quarter" idx="12"/>
          </p:nvPr>
        </p:nvSpPr>
        <p:spPr/>
        <p:txBody>
          <a:bodyPr/>
          <a:lstStyle/>
          <a:p>
            <a:fld id="{3C62C4C8-4A0E-D14A-9E1F-8CC67EF9E952}" type="slidenum">
              <a:rPr lang="fr-FR" smtClean="0"/>
              <a:t>40</a:t>
            </a:fld>
            <a:endParaRPr lang="fr-FR"/>
          </a:p>
        </p:txBody>
      </p:sp>
    </p:spTree>
    <p:extLst>
      <p:ext uri="{BB962C8B-B14F-4D97-AF65-F5344CB8AC3E}">
        <p14:creationId xmlns:p14="http://schemas.microsoft.com/office/powerpoint/2010/main" val="4004275512"/>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CE7AF153-C26B-B697-C619-366D2F50C10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C735266-758C-AAEF-1871-B766E26E2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EA9B11B-CA8F-4E9C-B34B-A2282762DB51}"/>
              </a:ext>
            </a:extLst>
          </p:cNvPr>
          <p:cNvSpPr>
            <a:spLocks noGrp="1"/>
          </p:cNvSpPr>
          <p:nvPr>
            <p:ph type="title"/>
          </p:nvPr>
        </p:nvSpPr>
        <p:spPr>
          <a:xfrm>
            <a:off x="599609" y="1658319"/>
            <a:ext cx="4171994" cy="3564610"/>
          </a:xfrm>
          <a:solidFill>
            <a:schemeClr val="bg1"/>
          </a:solidFill>
        </p:spPr>
        <p:txBody>
          <a:bodyPr vert="horz" lIns="91440" tIns="45720" rIns="91440" bIns="45720" rtlCol="0" anchor="t">
            <a:normAutofit/>
          </a:bodyPr>
          <a:lstStyle/>
          <a:p>
            <a:pPr algn="r">
              <a:lnSpc>
                <a:spcPct val="150000"/>
              </a:lnSpc>
            </a:pPr>
            <a:r>
              <a:rPr lang="en-US" sz="3200" dirty="0"/>
              <a:t>Province de Dak Lak</a:t>
            </a:r>
            <a:br>
              <a:rPr lang="en-US" sz="3200" dirty="0"/>
            </a:br>
            <a:r>
              <a:rPr lang="en-US" sz="3200" b="1" u="sng" dirty="0" err="1"/>
              <a:t>Projets</a:t>
            </a:r>
            <a:r>
              <a:rPr lang="en-US" sz="3200" b="1" u="sng" dirty="0"/>
              <a:t> de construction</a:t>
            </a:r>
            <a:br>
              <a:rPr lang="en-US" sz="2900" dirty="0"/>
            </a:br>
            <a:r>
              <a:rPr lang="fr-FR" sz="2800" dirty="0">
                <a:solidFill>
                  <a:schemeClr val="bg2">
                    <a:lumMod val="10000"/>
                  </a:schemeClr>
                </a:solidFill>
              </a:rPr>
              <a:t>Buon Hang</a:t>
            </a:r>
            <a:br>
              <a:rPr lang="fr-FR" sz="2800" dirty="0">
                <a:solidFill>
                  <a:schemeClr val="bg2">
                    <a:lumMod val="10000"/>
                  </a:schemeClr>
                </a:solidFill>
              </a:rPr>
            </a:br>
            <a:r>
              <a:rPr lang="fr-FR" sz="2800" dirty="0">
                <a:solidFill>
                  <a:schemeClr val="bg2">
                    <a:lumMod val="10000"/>
                  </a:schemeClr>
                </a:solidFill>
              </a:rPr>
              <a:t>Vi </a:t>
            </a:r>
            <a:r>
              <a:rPr lang="fr-FR" sz="2800" dirty="0" err="1">
                <a:solidFill>
                  <a:schemeClr val="bg2">
                    <a:lumMod val="10000"/>
                  </a:schemeClr>
                </a:solidFill>
              </a:rPr>
              <a:t>Nhân</a:t>
            </a:r>
            <a:endParaRPr lang="en-US" sz="2800" kern="1200" dirty="0">
              <a:solidFill>
                <a:schemeClr val="bg2">
                  <a:lumMod val="10000"/>
                </a:schemeClr>
              </a:solidFill>
            </a:endParaRPr>
          </a:p>
        </p:txBody>
      </p:sp>
      <p:grpSp>
        <p:nvGrpSpPr>
          <p:cNvPr id="48" name="Group 47">
            <a:extLst>
              <a:ext uri="{FF2B5EF4-FFF2-40B4-BE49-F238E27FC236}">
                <a16:creationId xmlns:a16="http://schemas.microsoft.com/office/drawing/2014/main" id="{A7837902-CD7C-C2A9-5756-A546380E04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6EF9FF17-8344-3123-4F60-D01DBA0F8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F4AEB80-2F23-27C0-7C1A-56D38415B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34B33CCC-3ADD-AB64-6D29-DC33196B2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E492B19-F029-9ABE-9AEB-6580FCC8AA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5" name="Image 4" descr="Une image contenant carte, atlas, texte&#10;&#10;Le contenu généré par l’IA peut être incorrect.">
            <a:extLst>
              <a:ext uri="{FF2B5EF4-FFF2-40B4-BE49-F238E27FC236}">
                <a16:creationId xmlns:a16="http://schemas.microsoft.com/office/drawing/2014/main" id="{5583F15A-33A4-0A4F-3CC9-3290B28653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457" y="269324"/>
            <a:ext cx="3164189" cy="6141562"/>
          </a:xfrm>
          <a:prstGeom prst="rect">
            <a:avLst/>
          </a:prstGeom>
        </p:spPr>
      </p:pic>
      <p:sp>
        <p:nvSpPr>
          <p:cNvPr id="4" name="Espace réservé du numéro de diapositive 3">
            <a:extLst>
              <a:ext uri="{FF2B5EF4-FFF2-40B4-BE49-F238E27FC236}">
                <a16:creationId xmlns:a16="http://schemas.microsoft.com/office/drawing/2014/main" id="{24996818-388B-227E-0627-F1C73D083367}"/>
              </a:ext>
            </a:extLst>
          </p:cNvPr>
          <p:cNvSpPr>
            <a:spLocks noGrp="1"/>
          </p:cNvSpPr>
          <p:nvPr>
            <p:ph type="sldNum" sz="quarter" idx="12"/>
          </p:nvPr>
        </p:nvSpPr>
        <p:spPr/>
        <p:txBody>
          <a:bodyPr/>
          <a:lstStyle/>
          <a:p>
            <a:fld id="{3C62C4C8-4A0E-D14A-9E1F-8CC67EF9E952}" type="slidenum">
              <a:rPr lang="fr-FR" smtClean="0"/>
              <a:t>41</a:t>
            </a:fld>
            <a:endParaRPr lang="fr-FR"/>
          </a:p>
        </p:txBody>
      </p:sp>
    </p:spTree>
    <p:extLst>
      <p:ext uri="{BB962C8B-B14F-4D97-AF65-F5344CB8AC3E}">
        <p14:creationId xmlns:p14="http://schemas.microsoft.com/office/powerpoint/2010/main" val="3007994981"/>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107"/>
          </a:schemeClr>
        </a:solidFill>
        <a:effectLst/>
      </p:bgPr>
    </p:bg>
    <p:spTree>
      <p:nvGrpSpPr>
        <p:cNvPr id="1" name="">
          <a:extLst>
            <a:ext uri="{FF2B5EF4-FFF2-40B4-BE49-F238E27FC236}">
              <a16:creationId xmlns:a16="http://schemas.microsoft.com/office/drawing/2014/main" id="{B7937177-1D11-8BCE-046A-F7F0400439FB}"/>
            </a:ext>
          </a:extLst>
        </p:cNvPr>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descr="Une image contenant habits, personne, sourire, ciel&#10;&#10;Le contenu généré par l’IA peut être incorrect.">
            <a:extLst>
              <a:ext uri="{FF2B5EF4-FFF2-40B4-BE49-F238E27FC236}">
                <a16:creationId xmlns:a16="http://schemas.microsoft.com/office/drawing/2014/main" id="{9349272C-CF20-E5E1-87E9-A38677E9E71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80127" y="3331378"/>
            <a:ext cx="4266647" cy="3217977"/>
          </a:xfrm>
          <a:prstGeom prst="rect">
            <a:avLst/>
          </a:prstGeom>
        </p:spPr>
      </p:pic>
      <p:sp>
        <p:nvSpPr>
          <p:cNvPr id="89" name="Right Triangle 8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F1CCD6D-16CC-E54E-63A7-11F11D7C0417}"/>
              </a:ext>
            </a:extLst>
          </p:cNvPr>
          <p:cNvSpPr>
            <a:spLocks noGrp="1"/>
          </p:cNvSpPr>
          <p:nvPr>
            <p:ph type="title"/>
          </p:nvPr>
        </p:nvSpPr>
        <p:spPr>
          <a:xfrm>
            <a:off x="5193589" y="1019566"/>
            <a:ext cx="5391797" cy="4101237"/>
          </a:xfrm>
          <a:solidFill>
            <a:schemeClr val="bg1"/>
          </a:solidFill>
        </p:spPr>
        <p:txBody>
          <a:bodyPr vert="horz" lIns="91440" tIns="45720" rIns="91440" bIns="45720" rtlCol="0" anchor="t">
            <a:normAutofit/>
          </a:bodyPr>
          <a:lstStyle/>
          <a:p>
            <a:pPr>
              <a:lnSpc>
                <a:spcPct val="150000"/>
              </a:lnSpc>
            </a:pPr>
            <a:r>
              <a:rPr lang="en-US" sz="2400" b="1" u="sng" dirty="0"/>
              <a:t>Foyer de Buon Hang</a:t>
            </a:r>
            <a:r>
              <a:rPr lang="en-US" sz="2400" b="1" dirty="0"/>
              <a:t>.  2026</a:t>
            </a:r>
            <a:br>
              <a:rPr lang="en-US" sz="2600" b="1" u="sng" dirty="0"/>
            </a:br>
            <a:r>
              <a:rPr lang="en-US" sz="2000" dirty="0"/>
              <a:t>40 km de BMT</a:t>
            </a:r>
            <a:br>
              <a:rPr lang="en-US" sz="2000" b="1" dirty="0"/>
            </a:br>
            <a:r>
              <a:rPr lang="en-US" sz="2000" b="1" dirty="0" err="1">
                <a:latin typeface="+mn-lt"/>
              </a:rPr>
              <a:t>Projet</a:t>
            </a:r>
            <a:r>
              <a:rPr lang="en-US" sz="2000" b="1" dirty="0">
                <a:latin typeface="+mn-lt"/>
              </a:rPr>
              <a:t> de construction </a:t>
            </a:r>
            <a:r>
              <a:rPr lang="en-US" sz="2000" dirty="0">
                <a:latin typeface="+mn-lt"/>
              </a:rPr>
              <a:t>de 400m2 (2 niveaux)</a:t>
            </a:r>
            <a:br>
              <a:rPr lang="en-US" sz="2400" dirty="0">
                <a:latin typeface="+mn-lt"/>
              </a:rPr>
            </a:br>
            <a:r>
              <a:rPr lang="en-US" sz="2000" dirty="0">
                <a:latin typeface="+mn-lt"/>
              </a:rPr>
              <a:t>creation de </a:t>
            </a:r>
            <a:r>
              <a:rPr lang="en-US" sz="2000" dirty="0" err="1">
                <a:latin typeface="+mn-lt"/>
              </a:rPr>
              <a:t>nouvelles</a:t>
            </a:r>
            <a:r>
              <a:rPr lang="en-US" sz="2000" dirty="0">
                <a:latin typeface="+mn-lt"/>
              </a:rPr>
              <a:t> </a:t>
            </a:r>
            <a:r>
              <a:rPr lang="en-US" sz="2000" dirty="0" err="1">
                <a:latin typeface="+mn-lt"/>
              </a:rPr>
              <a:t>chambres</a:t>
            </a:r>
            <a:r>
              <a:rPr lang="en-US" sz="2000" dirty="0">
                <a:latin typeface="+mn-lt"/>
              </a:rPr>
              <a:t> et sanitaires     </a:t>
            </a:r>
            <a:r>
              <a:rPr lang="en-US" sz="2000" dirty="0" err="1">
                <a:latin typeface="+mn-lt"/>
              </a:rPr>
              <a:t>adaptés</a:t>
            </a:r>
            <a:r>
              <a:rPr lang="en-US" sz="2000" dirty="0">
                <a:latin typeface="+mn-lt"/>
              </a:rPr>
              <a:t> au </a:t>
            </a:r>
            <a:r>
              <a:rPr lang="en-US" sz="2000" dirty="0" err="1">
                <a:latin typeface="+mn-lt"/>
              </a:rPr>
              <a:t>nombre</a:t>
            </a:r>
            <a:r>
              <a:rPr lang="en-US" sz="2000" dirty="0">
                <a:latin typeface="+mn-lt"/>
              </a:rPr>
              <a:t> de jeunes filles</a:t>
            </a:r>
            <a:br>
              <a:rPr lang="en-US" sz="2000" dirty="0">
                <a:latin typeface="+mn-lt"/>
              </a:rPr>
            </a:br>
            <a:r>
              <a:rPr lang="en-US" sz="2000" dirty="0" err="1">
                <a:latin typeface="+mn-lt"/>
              </a:rPr>
              <a:t>Actuellement</a:t>
            </a:r>
            <a:r>
              <a:rPr lang="en-US" sz="2000" dirty="0">
                <a:latin typeface="+mn-lt"/>
              </a:rPr>
              <a:t> 60 jeunes </a:t>
            </a:r>
            <a:r>
              <a:rPr lang="en-US" sz="2000" dirty="0" err="1">
                <a:latin typeface="+mn-lt"/>
              </a:rPr>
              <a:t>lycéennes</a:t>
            </a:r>
            <a:br>
              <a:rPr lang="en-US" sz="2000" dirty="0">
                <a:latin typeface="+mn-lt"/>
              </a:rPr>
            </a:br>
            <a:r>
              <a:rPr lang="en-US" sz="2000" dirty="0">
                <a:latin typeface="+mn-lt"/>
              </a:rPr>
              <a:t>Participation de </a:t>
            </a:r>
            <a:r>
              <a:rPr lang="en-US" sz="2000" dirty="0" err="1">
                <a:latin typeface="+mn-lt"/>
              </a:rPr>
              <a:t>l’association</a:t>
            </a:r>
            <a:r>
              <a:rPr lang="en-US" sz="2000" dirty="0">
                <a:latin typeface="+mn-lt"/>
              </a:rPr>
              <a:t> (40%)</a:t>
            </a:r>
            <a:br>
              <a:rPr lang="en-US" sz="2000" dirty="0">
                <a:latin typeface="+mn-lt"/>
              </a:rPr>
            </a:br>
            <a:r>
              <a:rPr lang="en-US" sz="2000" b="1" dirty="0" err="1">
                <a:latin typeface="+mn-lt"/>
              </a:rPr>
              <a:t>Financé</a:t>
            </a:r>
            <a:r>
              <a:rPr lang="en-US" sz="2000" b="1" dirty="0">
                <a:latin typeface="+mn-lt"/>
              </a:rPr>
              <a:t> par des dons </a:t>
            </a:r>
            <a:r>
              <a:rPr lang="en-US" sz="2000" b="1" dirty="0" err="1">
                <a:latin typeface="+mn-lt"/>
              </a:rPr>
              <a:t>privés</a:t>
            </a:r>
            <a:endParaRPr lang="en-US" sz="2000" b="1" dirty="0">
              <a:latin typeface="+mn-lt"/>
            </a:endParaRPr>
          </a:p>
        </p:txBody>
      </p:sp>
      <p:pic>
        <p:nvPicPr>
          <p:cNvPr id="3" name="Image 2" descr="Une image contenant habits, personne, chaussures, femme&#10;&#10;Le contenu généré par l’IA peut être incorrect.">
            <a:extLst>
              <a:ext uri="{FF2B5EF4-FFF2-40B4-BE49-F238E27FC236}">
                <a16:creationId xmlns:a16="http://schemas.microsoft.com/office/drawing/2014/main" id="{12221171-BCAC-BA95-C83E-4DEA4CFBC4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80127" y="364248"/>
            <a:ext cx="4266647" cy="2853729"/>
          </a:xfrm>
          <a:prstGeom prst="rect">
            <a:avLst/>
          </a:prstGeom>
          <a:ln>
            <a:noFill/>
          </a:ln>
          <a:extLst>
            <a:ext uri="{53640926-AAD7-44D8-BBD7-CCE9431645EC}">
              <a14:shadowObscured xmlns:a14="http://schemas.microsoft.com/office/drawing/2010/main"/>
            </a:ext>
          </a:extLst>
        </p:spPr>
      </p:pic>
      <p:sp>
        <p:nvSpPr>
          <p:cNvPr id="5" name="Espace réservé du numéro de diapositive 4">
            <a:extLst>
              <a:ext uri="{FF2B5EF4-FFF2-40B4-BE49-F238E27FC236}">
                <a16:creationId xmlns:a16="http://schemas.microsoft.com/office/drawing/2014/main" id="{B209E853-5EBB-8F52-058C-5816B637890E}"/>
              </a:ext>
            </a:extLst>
          </p:cNvPr>
          <p:cNvSpPr>
            <a:spLocks noGrp="1"/>
          </p:cNvSpPr>
          <p:nvPr>
            <p:ph type="sldNum" sz="quarter" idx="12"/>
          </p:nvPr>
        </p:nvSpPr>
        <p:spPr/>
        <p:txBody>
          <a:bodyPr/>
          <a:lstStyle/>
          <a:p>
            <a:fld id="{3C62C4C8-4A0E-D14A-9E1F-8CC67EF9E952}" type="slidenum">
              <a:rPr lang="fr-FR" smtClean="0"/>
              <a:t>42</a:t>
            </a:fld>
            <a:endParaRPr lang="fr-FR"/>
          </a:p>
        </p:txBody>
      </p:sp>
    </p:spTree>
    <p:extLst>
      <p:ext uri="{BB962C8B-B14F-4D97-AF65-F5344CB8AC3E}">
        <p14:creationId xmlns:p14="http://schemas.microsoft.com/office/powerpoint/2010/main" val="25989852"/>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96B768B3-18C1-2937-C322-018D08843EAB}"/>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FC6BD92-49F6-6EF5-7FD6-17031F983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8861622-7FB6-BF04-D297-867F81C43F07}"/>
              </a:ext>
            </a:extLst>
          </p:cNvPr>
          <p:cNvSpPr>
            <a:spLocks noGrp="1"/>
          </p:cNvSpPr>
          <p:nvPr>
            <p:ph type="title"/>
          </p:nvPr>
        </p:nvSpPr>
        <p:spPr>
          <a:xfrm>
            <a:off x="121766" y="1435823"/>
            <a:ext cx="3166340" cy="3985717"/>
          </a:xfrm>
          <a:solidFill>
            <a:schemeClr val="bg1"/>
          </a:solidFill>
        </p:spPr>
        <p:txBody>
          <a:bodyPr vert="horz" lIns="91440" tIns="45720" rIns="91440" bIns="45720" rtlCol="0" anchor="t">
            <a:noAutofit/>
          </a:bodyPr>
          <a:lstStyle/>
          <a:p>
            <a:r>
              <a:rPr lang="en-US" sz="2400" b="1" u="sng" kern="1200" dirty="0">
                <a:solidFill>
                  <a:schemeClr val="tx1"/>
                </a:solidFill>
                <a:latin typeface="+mj-lt"/>
                <a:ea typeface="+mj-ea"/>
                <a:cs typeface="+mj-cs"/>
              </a:rPr>
              <a:t>Vi Nhan</a:t>
            </a:r>
            <a:r>
              <a:rPr lang="en-US" sz="2400" b="1" kern="1200" dirty="0">
                <a:solidFill>
                  <a:schemeClr val="tx1"/>
                </a:solidFill>
                <a:latin typeface="+mj-lt"/>
                <a:ea typeface="+mj-ea"/>
                <a:cs typeface="+mj-cs"/>
              </a:rPr>
              <a:t>	2026</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Centre </a:t>
            </a:r>
            <a:r>
              <a:rPr lang="en-US" sz="2400" kern="1200" dirty="0" err="1">
                <a:solidFill>
                  <a:schemeClr val="tx1"/>
                </a:solidFill>
                <a:latin typeface="+mj-lt"/>
                <a:ea typeface="+mj-ea"/>
                <a:cs typeface="+mj-cs"/>
              </a:rPr>
              <a:t>handicapés</a:t>
            </a:r>
            <a:br>
              <a:rPr lang="en-US" sz="2400" b="1" u="sng" kern="1200" dirty="0">
                <a:solidFill>
                  <a:schemeClr val="tx1"/>
                </a:solidFill>
                <a:latin typeface="+mj-lt"/>
                <a:ea typeface="+mj-ea"/>
                <a:cs typeface="+mj-cs"/>
              </a:rPr>
            </a:br>
            <a:br>
              <a:rPr lang="en-US" sz="2000" b="1" u="sng" kern="1200" dirty="0">
                <a:solidFill>
                  <a:schemeClr val="tx1"/>
                </a:solidFill>
                <a:latin typeface="+mj-lt"/>
                <a:ea typeface="+mj-ea"/>
                <a:cs typeface="+mj-cs"/>
              </a:rPr>
            </a:br>
            <a:br>
              <a:rPr lang="en-US" sz="2000" dirty="0">
                <a:latin typeface="+mn-lt"/>
              </a:rPr>
            </a:br>
            <a:r>
              <a:rPr lang="en-US" sz="2000" dirty="0">
                <a:latin typeface="+mn-lt"/>
              </a:rPr>
              <a:t>Construction </a:t>
            </a:r>
            <a:r>
              <a:rPr lang="en-US" sz="2000" dirty="0" err="1">
                <a:latin typeface="+mn-lt"/>
              </a:rPr>
              <a:t>d’une</a:t>
            </a:r>
            <a:r>
              <a:rPr lang="en-US" sz="2000" dirty="0">
                <a:latin typeface="+mn-lt"/>
              </a:rPr>
              <a:t> </a:t>
            </a:r>
            <a:r>
              <a:rPr lang="en-US" sz="2000" dirty="0" err="1">
                <a:latin typeface="+mn-lt"/>
              </a:rPr>
              <a:t>maison</a:t>
            </a:r>
            <a:r>
              <a:rPr lang="en-US" sz="2000" dirty="0">
                <a:latin typeface="+mn-lt"/>
              </a:rPr>
              <a:t> avec 6 salles de </a:t>
            </a:r>
            <a:r>
              <a:rPr lang="en-US" sz="2000" dirty="0" err="1">
                <a:latin typeface="+mn-lt"/>
              </a:rPr>
              <a:t>classe</a:t>
            </a:r>
            <a:r>
              <a:rPr lang="en-US" sz="2000" dirty="0">
                <a:latin typeface="+mn-lt"/>
              </a:rPr>
              <a:t> </a:t>
            </a:r>
            <a:r>
              <a:rPr lang="en-US" sz="2000" dirty="0" err="1">
                <a:latin typeface="+mn-lt"/>
              </a:rPr>
              <a:t>dont</a:t>
            </a:r>
            <a:r>
              <a:rPr lang="en-US" sz="2000" dirty="0">
                <a:latin typeface="+mn-lt"/>
              </a:rPr>
              <a:t> 3 pour la formation </a:t>
            </a:r>
            <a:r>
              <a:rPr lang="en-US" sz="2000" dirty="0" err="1">
                <a:latin typeface="+mn-lt"/>
              </a:rPr>
              <a:t>professionnelle</a:t>
            </a:r>
            <a:r>
              <a:rPr lang="en-US" sz="2000" dirty="0">
                <a:latin typeface="+mn-lt"/>
              </a:rPr>
              <a:t> des enfants </a:t>
            </a:r>
            <a:r>
              <a:rPr lang="en-US" sz="2000" dirty="0" err="1">
                <a:latin typeface="+mn-lt"/>
              </a:rPr>
              <a:t>sourds-muets</a:t>
            </a:r>
            <a:r>
              <a:rPr lang="en-US" sz="2000" dirty="0">
                <a:latin typeface="+mn-lt"/>
              </a:rPr>
              <a:t> et </a:t>
            </a:r>
            <a:r>
              <a:rPr lang="en-US" sz="2000" dirty="0" err="1">
                <a:latin typeface="+mn-lt"/>
              </a:rPr>
              <a:t>aveugles</a:t>
            </a:r>
            <a:br>
              <a:rPr lang="en-US" sz="2000" dirty="0">
                <a:latin typeface="+mn-lt"/>
              </a:rPr>
            </a:br>
            <a:br>
              <a:rPr lang="en-US" sz="2000" dirty="0">
                <a:latin typeface="+mn-lt"/>
              </a:rPr>
            </a:br>
            <a:br>
              <a:rPr lang="en-US" sz="2000" dirty="0">
                <a:latin typeface="+mn-lt"/>
              </a:rPr>
            </a:br>
            <a:r>
              <a:rPr lang="en-US" sz="2000" b="1" dirty="0">
                <a:latin typeface="+mn-lt"/>
              </a:rPr>
              <a:t>Recherche de </a:t>
            </a:r>
            <a:r>
              <a:rPr lang="en-US" sz="2000" b="1" dirty="0" err="1">
                <a:latin typeface="+mn-lt"/>
              </a:rPr>
              <a:t>financement</a:t>
            </a:r>
            <a:br>
              <a:rPr lang="en-US" sz="2000" dirty="0">
                <a:latin typeface="+mn-lt"/>
              </a:rPr>
            </a:br>
            <a:br>
              <a:rPr lang="en-US" sz="2000" kern="1200" dirty="0">
                <a:solidFill>
                  <a:schemeClr val="tx1"/>
                </a:solidFill>
                <a:latin typeface="+mn-lt"/>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endParaRPr lang="en-US" sz="2000" b="1" kern="1200" dirty="0">
              <a:solidFill>
                <a:schemeClr val="tx1"/>
              </a:solidFill>
              <a:latin typeface="+mj-lt"/>
              <a:ea typeface="+mj-ea"/>
              <a:cs typeface="+mj-cs"/>
            </a:endParaRPr>
          </a:p>
        </p:txBody>
      </p:sp>
      <p:sp>
        <p:nvSpPr>
          <p:cNvPr id="37" name="Rectangle 36">
            <a:extLst>
              <a:ext uri="{FF2B5EF4-FFF2-40B4-BE49-F238E27FC236}">
                <a16:creationId xmlns:a16="http://schemas.microsoft.com/office/drawing/2014/main" id="{0CC5743B-0B6A-5358-3D1C-C331E81F3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A40583B-C30B-BB17-0823-8E44C8BC5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89A36C91-FBDF-5019-57D5-513B11D3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habits, personne, intérieur, meubles&#10;&#10;Le contenu généré par l’IA peut être incorrect.">
            <a:extLst>
              <a:ext uri="{FF2B5EF4-FFF2-40B4-BE49-F238E27FC236}">
                <a16:creationId xmlns:a16="http://schemas.microsoft.com/office/drawing/2014/main" id="{1487A137-E00F-793F-B296-D110C92E7BA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519124" y="1128407"/>
            <a:ext cx="4313505" cy="4636664"/>
          </a:xfrm>
          <a:prstGeom prst="rect">
            <a:avLst/>
          </a:prstGeom>
        </p:spPr>
      </p:pic>
      <p:pic>
        <p:nvPicPr>
          <p:cNvPr id="8" name="Image 7" descr="Une image contenant personne, habits, intérieur, Visage humain&#10;&#10;Le contenu généré par l’IA peut être incorrect.">
            <a:extLst>
              <a:ext uri="{FF2B5EF4-FFF2-40B4-BE49-F238E27FC236}">
                <a16:creationId xmlns:a16="http://schemas.microsoft.com/office/drawing/2014/main" id="{A94EFAC5-4363-2EEB-CC8C-07B7C881AD4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079379" y="1128407"/>
            <a:ext cx="3289163" cy="4672140"/>
          </a:xfrm>
          <a:prstGeom prst="rect">
            <a:avLst/>
          </a:prstGeom>
        </p:spPr>
      </p:pic>
      <p:sp>
        <p:nvSpPr>
          <p:cNvPr id="4" name="Espace réservé du numéro de diapositive 3">
            <a:extLst>
              <a:ext uri="{FF2B5EF4-FFF2-40B4-BE49-F238E27FC236}">
                <a16:creationId xmlns:a16="http://schemas.microsoft.com/office/drawing/2014/main" id="{96A0C989-1E0E-FD6C-7E4F-55C399FACDA4}"/>
              </a:ext>
            </a:extLst>
          </p:cNvPr>
          <p:cNvSpPr>
            <a:spLocks noGrp="1"/>
          </p:cNvSpPr>
          <p:nvPr>
            <p:ph type="sldNum" sz="quarter" idx="12"/>
          </p:nvPr>
        </p:nvSpPr>
        <p:spPr/>
        <p:txBody>
          <a:bodyPr/>
          <a:lstStyle/>
          <a:p>
            <a:fld id="{3C62C4C8-4A0E-D14A-9E1F-8CC67EF9E952}" type="slidenum">
              <a:rPr lang="fr-FR" smtClean="0"/>
              <a:t>43</a:t>
            </a:fld>
            <a:endParaRPr lang="fr-FR"/>
          </a:p>
        </p:txBody>
      </p:sp>
    </p:spTree>
    <p:extLst>
      <p:ext uri="{BB962C8B-B14F-4D97-AF65-F5344CB8AC3E}">
        <p14:creationId xmlns:p14="http://schemas.microsoft.com/office/powerpoint/2010/main" val="3600396166"/>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20000"/>
              <a:lumOff val="80000"/>
            </a:schemeClr>
          </a:fgClr>
          <a:bgClr>
            <a:schemeClr val="bg1"/>
          </a:bgClr>
        </a:pattFill>
        <a:effectLst/>
      </p:bgPr>
    </p:bg>
    <p:spTree>
      <p:nvGrpSpPr>
        <p:cNvPr id="1" name="">
          <a:extLst>
            <a:ext uri="{FF2B5EF4-FFF2-40B4-BE49-F238E27FC236}">
              <a16:creationId xmlns:a16="http://schemas.microsoft.com/office/drawing/2014/main" id="{095EAAC9-C4C9-CE35-6887-8F8C4DDFFF6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751031C-D7E9-ED78-DF29-588891408C02}"/>
              </a:ext>
            </a:extLst>
          </p:cNvPr>
          <p:cNvSpPr>
            <a:spLocks noGrp="1"/>
          </p:cNvSpPr>
          <p:nvPr>
            <p:ph type="title"/>
          </p:nvPr>
        </p:nvSpPr>
        <p:spPr>
          <a:xfrm>
            <a:off x="815225" y="2524385"/>
            <a:ext cx="10515600" cy="2852737"/>
          </a:xfrm>
          <a:solidFill>
            <a:schemeClr val="bg1"/>
          </a:solidFill>
        </p:spPr>
        <p:txBody>
          <a:bodyPr/>
          <a:lstStyle/>
          <a:p>
            <a:r>
              <a:rPr lang="fr-FR" dirty="0"/>
              <a:t>Le médical</a:t>
            </a:r>
          </a:p>
        </p:txBody>
      </p:sp>
      <p:pic>
        <p:nvPicPr>
          <p:cNvPr id="5" name="Image 4">
            <a:extLst>
              <a:ext uri="{FF2B5EF4-FFF2-40B4-BE49-F238E27FC236}">
                <a16:creationId xmlns:a16="http://schemas.microsoft.com/office/drawing/2014/main" id="{F5AC8FCA-CD81-6B89-B94F-37201E43CE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3" name="Picture 4" descr="logo_EDV_m">
            <a:extLst>
              <a:ext uri="{FF2B5EF4-FFF2-40B4-BE49-F238E27FC236}">
                <a16:creationId xmlns:a16="http://schemas.microsoft.com/office/drawing/2014/main" id="{DC2D7600-2AD0-2D44-2F9E-B5DEE424E6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38850" y="157115"/>
            <a:ext cx="2510005" cy="151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5838C4FA-6197-DC23-2FD8-2657B957C2DD}"/>
              </a:ext>
            </a:extLst>
          </p:cNvPr>
          <p:cNvSpPr>
            <a:spLocks noGrp="1"/>
          </p:cNvSpPr>
          <p:nvPr>
            <p:ph type="sldNum" sz="quarter" idx="12"/>
          </p:nvPr>
        </p:nvSpPr>
        <p:spPr/>
        <p:txBody>
          <a:bodyPr/>
          <a:lstStyle/>
          <a:p>
            <a:fld id="{3C62C4C8-4A0E-D14A-9E1F-8CC67EF9E952}" type="slidenum">
              <a:rPr lang="fr-FR" smtClean="0"/>
              <a:t>44</a:t>
            </a:fld>
            <a:endParaRPr lang="fr-FR"/>
          </a:p>
        </p:txBody>
      </p:sp>
    </p:spTree>
    <p:extLst>
      <p:ext uri="{BB962C8B-B14F-4D97-AF65-F5344CB8AC3E}">
        <p14:creationId xmlns:p14="http://schemas.microsoft.com/office/powerpoint/2010/main" val="2928589669"/>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25CFB714-B5A0-DC21-F2CD-A031AAEEAED7}"/>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8AE6AB7-47C1-5F81-932F-005413D3C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74C381D-C7CF-82FB-49BF-9B84B56DB1CD}"/>
              </a:ext>
            </a:extLst>
          </p:cNvPr>
          <p:cNvSpPr>
            <a:spLocks noGrp="1"/>
          </p:cNvSpPr>
          <p:nvPr>
            <p:ph type="title"/>
          </p:nvPr>
        </p:nvSpPr>
        <p:spPr>
          <a:xfrm>
            <a:off x="599609" y="1658319"/>
            <a:ext cx="4171994" cy="3564610"/>
          </a:xfrm>
          <a:solidFill>
            <a:schemeClr val="bg1"/>
          </a:solidFill>
        </p:spPr>
        <p:txBody>
          <a:bodyPr vert="horz" lIns="91440" tIns="45720" rIns="91440" bIns="45720" rtlCol="0" anchor="ctr">
            <a:normAutofit/>
          </a:bodyPr>
          <a:lstStyle/>
          <a:p>
            <a:pPr algn="r"/>
            <a:r>
              <a:rPr lang="en-US" sz="3600" b="1" dirty="0"/>
              <a:t>Hy Vong</a:t>
            </a:r>
            <a:br>
              <a:rPr lang="fr-FR" sz="2800" b="1" dirty="0">
                <a:solidFill>
                  <a:srgbClr val="C00000"/>
                </a:solidFill>
              </a:rPr>
            </a:br>
            <a:r>
              <a:rPr lang="en-US" sz="2800" dirty="0"/>
              <a:t>province de Lam Dong</a:t>
            </a:r>
            <a:endParaRPr lang="en-US" sz="2800" b="1" kern="1200" dirty="0">
              <a:solidFill>
                <a:schemeClr val="tx1"/>
              </a:solidFill>
            </a:endParaRPr>
          </a:p>
        </p:txBody>
      </p:sp>
      <p:grpSp>
        <p:nvGrpSpPr>
          <p:cNvPr id="48" name="Group 47">
            <a:extLst>
              <a:ext uri="{FF2B5EF4-FFF2-40B4-BE49-F238E27FC236}">
                <a16:creationId xmlns:a16="http://schemas.microsoft.com/office/drawing/2014/main" id="{1837F23F-2053-981C-0F25-8259A7D056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C763F68F-66D6-DB59-7F2F-3CDD8065B0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459A3DB-F929-4EFD-3815-AA3FC68A6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EC4B13FF-E0CA-313E-39FF-369E86611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BDFF1B20-2320-C938-59CA-FF30A87B7C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5" name="Image 4" descr="Une image contenant carte, texte, atlas&#10;&#10;Le contenu généré par l’IA peut être incorrect.">
            <a:extLst>
              <a:ext uri="{FF2B5EF4-FFF2-40B4-BE49-F238E27FC236}">
                <a16:creationId xmlns:a16="http://schemas.microsoft.com/office/drawing/2014/main" id="{50E85244-E690-A3E6-4E01-33457179FC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8175" y="324612"/>
            <a:ext cx="2920838" cy="6208776"/>
          </a:xfrm>
          <a:prstGeom prst="rect">
            <a:avLst/>
          </a:prstGeom>
        </p:spPr>
      </p:pic>
      <p:sp>
        <p:nvSpPr>
          <p:cNvPr id="4" name="Espace réservé du numéro de diapositive 3">
            <a:extLst>
              <a:ext uri="{FF2B5EF4-FFF2-40B4-BE49-F238E27FC236}">
                <a16:creationId xmlns:a16="http://schemas.microsoft.com/office/drawing/2014/main" id="{C26DD10A-C1A6-51CB-6E20-CE52DFC540E4}"/>
              </a:ext>
            </a:extLst>
          </p:cNvPr>
          <p:cNvSpPr>
            <a:spLocks noGrp="1"/>
          </p:cNvSpPr>
          <p:nvPr>
            <p:ph type="sldNum" sz="quarter" idx="12"/>
          </p:nvPr>
        </p:nvSpPr>
        <p:spPr/>
        <p:txBody>
          <a:bodyPr/>
          <a:lstStyle/>
          <a:p>
            <a:fld id="{3C62C4C8-4A0E-D14A-9E1F-8CC67EF9E952}" type="slidenum">
              <a:rPr lang="fr-FR" smtClean="0"/>
              <a:t>45</a:t>
            </a:fld>
            <a:endParaRPr lang="fr-FR"/>
          </a:p>
        </p:txBody>
      </p:sp>
    </p:spTree>
    <p:extLst>
      <p:ext uri="{BB962C8B-B14F-4D97-AF65-F5344CB8AC3E}">
        <p14:creationId xmlns:p14="http://schemas.microsoft.com/office/powerpoint/2010/main" val="228697900"/>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183"/>
          </a:schemeClr>
        </a:solidFill>
        <a:effectLst/>
      </p:bgPr>
    </p:bg>
    <p:spTree>
      <p:nvGrpSpPr>
        <p:cNvPr id="1" name="">
          <a:extLst>
            <a:ext uri="{FF2B5EF4-FFF2-40B4-BE49-F238E27FC236}">
              <a16:creationId xmlns:a16="http://schemas.microsoft.com/office/drawing/2014/main" id="{F3757C8A-CD91-9833-ABE7-313D3367C773}"/>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7E5499B-AC4D-4A4A-8703-C49F28272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33C0691-D149-12A9-C259-36B06946F9A5}"/>
              </a:ext>
            </a:extLst>
          </p:cNvPr>
          <p:cNvSpPr>
            <a:spLocks noGrp="1"/>
          </p:cNvSpPr>
          <p:nvPr>
            <p:ph type="title"/>
          </p:nvPr>
        </p:nvSpPr>
        <p:spPr>
          <a:xfrm>
            <a:off x="6721682" y="1027389"/>
            <a:ext cx="4779713" cy="3932729"/>
          </a:xfrm>
          <a:solidFill>
            <a:schemeClr val="bg1"/>
          </a:solidFill>
        </p:spPr>
        <p:txBody>
          <a:bodyPr vert="horz" lIns="91440" tIns="45720" rIns="91440" bIns="45720" rtlCol="0" anchor="b">
            <a:normAutofit/>
          </a:bodyPr>
          <a:lstStyle/>
          <a:p>
            <a:r>
              <a:rPr lang="en-US" sz="2400" b="1" u="sng" dirty="0" err="1"/>
              <a:t>centre</a:t>
            </a:r>
            <a:r>
              <a:rPr lang="en-US" sz="2400" b="1" u="sng" dirty="0"/>
              <a:t>  </a:t>
            </a:r>
            <a:r>
              <a:rPr lang="en-US" sz="2400" b="1" u="sng" dirty="0" err="1"/>
              <a:t>handicapés</a:t>
            </a:r>
            <a:r>
              <a:rPr lang="en-US" sz="2400" b="1" dirty="0"/>
              <a:t>        2025</a:t>
            </a:r>
            <a:br>
              <a:rPr lang="en-US" sz="2400" b="1" u="sng" dirty="0"/>
            </a:br>
            <a:r>
              <a:rPr lang="en-US" sz="2400" b="1" dirty="0"/>
              <a:t>         à Bao loc</a:t>
            </a:r>
            <a:br>
              <a:rPr lang="en-US" sz="2400" b="1" dirty="0"/>
            </a:br>
            <a:br>
              <a:rPr lang="en-US" sz="2400" b="1" dirty="0"/>
            </a:br>
            <a:r>
              <a:rPr lang="en-US" sz="2400" dirty="0" err="1"/>
              <a:t>Accueil</a:t>
            </a:r>
            <a:r>
              <a:rPr lang="en-US" sz="2400" dirty="0"/>
              <a:t> </a:t>
            </a:r>
            <a:r>
              <a:rPr lang="en-US" sz="2400" dirty="0" err="1"/>
              <a:t>d’une</a:t>
            </a:r>
            <a:r>
              <a:rPr lang="en-US" sz="2400" dirty="0"/>
              <a:t> </a:t>
            </a:r>
            <a:r>
              <a:rPr lang="en-US" sz="2400" dirty="0" err="1"/>
              <a:t>trentaine</a:t>
            </a:r>
            <a:r>
              <a:rPr lang="en-US" sz="2400" dirty="0"/>
              <a:t> </a:t>
            </a:r>
            <a:r>
              <a:rPr lang="en-US" sz="2400" dirty="0" err="1"/>
              <a:t>d’hommes</a:t>
            </a:r>
            <a:r>
              <a:rPr lang="en-US" sz="2400" dirty="0"/>
              <a:t> </a:t>
            </a:r>
            <a:r>
              <a:rPr lang="en-US" sz="2400" dirty="0" err="1"/>
              <a:t>agés</a:t>
            </a:r>
            <a:r>
              <a:rPr lang="en-US" sz="2400" dirty="0"/>
              <a:t> de 30 à 45 </a:t>
            </a:r>
            <a:r>
              <a:rPr lang="en-US" sz="2400" dirty="0" err="1"/>
              <a:t>ans</a:t>
            </a:r>
            <a:r>
              <a:rPr lang="en-US" sz="2400" dirty="0"/>
              <a:t>,  </a:t>
            </a:r>
            <a:r>
              <a:rPr lang="en-US" sz="2400" dirty="0" err="1"/>
              <a:t>atteints</a:t>
            </a:r>
            <a:r>
              <a:rPr lang="en-US" sz="2400" dirty="0"/>
              <a:t> d’un handicap.</a:t>
            </a:r>
            <a:br>
              <a:rPr lang="en-US" sz="2400" dirty="0"/>
            </a:br>
            <a:br>
              <a:rPr lang="en-US" sz="2400" dirty="0"/>
            </a:br>
            <a:r>
              <a:rPr lang="en-US" sz="2400" dirty="0"/>
              <a:t>EDV </a:t>
            </a:r>
            <a:r>
              <a:rPr lang="en-US" sz="2400" dirty="0" err="1"/>
              <a:t>participe</a:t>
            </a:r>
            <a:r>
              <a:rPr lang="en-US" sz="2400" dirty="0"/>
              <a:t> au </a:t>
            </a:r>
            <a:r>
              <a:rPr lang="en-US" sz="2400" dirty="0" err="1"/>
              <a:t>financement</a:t>
            </a:r>
            <a:r>
              <a:rPr lang="en-US" sz="2400" dirty="0"/>
              <a:t> des </a:t>
            </a:r>
            <a:r>
              <a:rPr lang="en-US" sz="2400" dirty="0" err="1"/>
              <a:t>traitements</a:t>
            </a:r>
            <a:r>
              <a:rPr lang="en-US" sz="2400" dirty="0"/>
              <a:t> </a:t>
            </a:r>
            <a:r>
              <a:rPr lang="en-US" sz="2400" dirty="0" err="1"/>
              <a:t>médicaux</a:t>
            </a:r>
            <a:br>
              <a:rPr lang="en-US" sz="2400" dirty="0"/>
            </a:br>
            <a:br>
              <a:rPr lang="en-US" sz="2400" dirty="0"/>
            </a:br>
            <a:endParaRPr lang="en-US" sz="2400" dirty="0"/>
          </a:p>
        </p:txBody>
      </p:sp>
      <p:grpSp>
        <p:nvGrpSpPr>
          <p:cNvPr id="15" name="Group 1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6" name="Straight Connector 1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5" y="269325"/>
            <a:ext cx="5346416"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habits, chaussures, personne, ciel&#10;&#10;Le contenu généré par l’IA peut être incorrect.">
            <a:extLst>
              <a:ext uri="{FF2B5EF4-FFF2-40B4-BE49-F238E27FC236}">
                <a16:creationId xmlns:a16="http://schemas.microsoft.com/office/drawing/2014/main" id="{4A46A731-223D-39B5-1756-2CFF0F89F8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9735" y="420005"/>
            <a:ext cx="3831771" cy="2816352"/>
          </a:xfrm>
          <a:prstGeom prst="rect">
            <a:avLst/>
          </a:prstGeom>
        </p:spPr>
      </p:pic>
      <p:pic>
        <p:nvPicPr>
          <p:cNvPr id="8" name="Image 7" descr="Une image contenant personne, habits, plante, plein air&#10;&#10;Le contenu généré par l’IA peut être incorrect.">
            <a:extLst>
              <a:ext uri="{FF2B5EF4-FFF2-40B4-BE49-F238E27FC236}">
                <a16:creationId xmlns:a16="http://schemas.microsoft.com/office/drawing/2014/main" id="{C3991A0D-B180-9E9D-82BE-44E6DFC81F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5266" y="3444398"/>
            <a:ext cx="3980709" cy="2816352"/>
          </a:xfrm>
          <a:prstGeom prst="rect">
            <a:avLst/>
          </a:prstGeom>
        </p:spPr>
      </p:pic>
      <p:sp>
        <p:nvSpPr>
          <p:cNvPr id="5" name="Espace réservé du numéro de diapositive 4">
            <a:extLst>
              <a:ext uri="{FF2B5EF4-FFF2-40B4-BE49-F238E27FC236}">
                <a16:creationId xmlns:a16="http://schemas.microsoft.com/office/drawing/2014/main" id="{21CF421B-0602-8234-83E4-8AD98510D762}"/>
              </a:ext>
            </a:extLst>
          </p:cNvPr>
          <p:cNvSpPr>
            <a:spLocks noGrp="1"/>
          </p:cNvSpPr>
          <p:nvPr>
            <p:ph type="sldNum" sz="quarter" idx="12"/>
          </p:nvPr>
        </p:nvSpPr>
        <p:spPr/>
        <p:txBody>
          <a:bodyPr/>
          <a:lstStyle/>
          <a:p>
            <a:fld id="{3C62C4C8-4A0E-D14A-9E1F-8CC67EF9E952}" type="slidenum">
              <a:rPr lang="fr-FR" smtClean="0"/>
              <a:t>46</a:t>
            </a:fld>
            <a:endParaRPr lang="fr-FR"/>
          </a:p>
        </p:txBody>
      </p:sp>
    </p:spTree>
    <p:extLst>
      <p:ext uri="{BB962C8B-B14F-4D97-AF65-F5344CB8AC3E}">
        <p14:creationId xmlns:p14="http://schemas.microsoft.com/office/powerpoint/2010/main" val="3829433497"/>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C7939143-0653-4731-4245-8BE94D0A4D54}"/>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CCFE616-1EE0-A7C6-6040-70F26F3E5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FAFEA9E-8FD9-FCAC-8F65-682DB179C0D6}"/>
              </a:ext>
            </a:extLst>
          </p:cNvPr>
          <p:cNvSpPr>
            <a:spLocks noGrp="1"/>
          </p:cNvSpPr>
          <p:nvPr>
            <p:ph type="title"/>
          </p:nvPr>
        </p:nvSpPr>
        <p:spPr>
          <a:xfrm>
            <a:off x="599609" y="1658319"/>
            <a:ext cx="4171994" cy="3564610"/>
          </a:xfrm>
          <a:solidFill>
            <a:schemeClr val="bg1"/>
          </a:solidFill>
        </p:spPr>
        <p:txBody>
          <a:bodyPr vert="horz" lIns="91440" tIns="45720" rIns="91440" bIns="45720" rtlCol="0" anchor="ctr">
            <a:normAutofit/>
          </a:bodyPr>
          <a:lstStyle/>
          <a:p>
            <a:pPr algn="r"/>
            <a:r>
              <a:rPr lang="en-US" sz="3600" b="1" dirty="0"/>
              <a:t>Dak </a:t>
            </a:r>
            <a:r>
              <a:rPr lang="en-US" sz="3600" b="1" dirty="0" err="1"/>
              <a:t>Kroong</a:t>
            </a:r>
            <a:br>
              <a:rPr lang="fr-FR" sz="2800" b="1" dirty="0">
                <a:solidFill>
                  <a:srgbClr val="C00000"/>
                </a:solidFill>
              </a:rPr>
            </a:br>
            <a:r>
              <a:rPr lang="en-US" sz="2800" dirty="0"/>
              <a:t>province de </a:t>
            </a:r>
            <a:r>
              <a:rPr lang="en-US" sz="2800" b="1" dirty="0" err="1"/>
              <a:t>Kontum</a:t>
            </a:r>
            <a:endParaRPr lang="en-US" sz="2800" b="1" kern="1200" dirty="0">
              <a:solidFill>
                <a:schemeClr val="tx1"/>
              </a:solidFill>
            </a:endParaRPr>
          </a:p>
        </p:txBody>
      </p:sp>
      <p:grpSp>
        <p:nvGrpSpPr>
          <p:cNvPr id="48" name="Group 47">
            <a:extLst>
              <a:ext uri="{FF2B5EF4-FFF2-40B4-BE49-F238E27FC236}">
                <a16:creationId xmlns:a16="http://schemas.microsoft.com/office/drawing/2014/main" id="{2D826CF1-250E-C8EE-952F-A088CF8AFE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40163ED2-F346-AD6F-B78C-8B01DFC0EC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DDC1812-60F1-EB71-8C49-E241272C6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C1AD6E07-40D7-8657-9581-1620534ED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261E4169-3EE7-498D-4D14-693B3103A4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4" name="Image 3" descr="Une image contenant carte, texte, atlas&#10;&#10;Le contenu généré par l’IA peut être incorrect.">
            <a:extLst>
              <a:ext uri="{FF2B5EF4-FFF2-40B4-BE49-F238E27FC236}">
                <a16:creationId xmlns:a16="http://schemas.microsoft.com/office/drawing/2014/main" id="{1EBEDE38-981D-CA9C-FCC3-D7FAB3FC97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2862" y="285181"/>
            <a:ext cx="3210825" cy="6208777"/>
          </a:xfrm>
          <a:prstGeom prst="rect">
            <a:avLst/>
          </a:prstGeom>
        </p:spPr>
      </p:pic>
      <p:sp>
        <p:nvSpPr>
          <p:cNvPr id="5" name="Espace réservé du numéro de diapositive 4">
            <a:extLst>
              <a:ext uri="{FF2B5EF4-FFF2-40B4-BE49-F238E27FC236}">
                <a16:creationId xmlns:a16="http://schemas.microsoft.com/office/drawing/2014/main" id="{5132CA16-D709-8E7B-3A09-D251473DDE83}"/>
              </a:ext>
            </a:extLst>
          </p:cNvPr>
          <p:cNvSpPr>
            <a:spLocks noGrp="1"/>
          </p:cNvSpPr>
          <p:nvPr>
            <p:ph type="sldNum" sz="quarter" idx="12"/>
          </p:nvPr>
        </p:nvSpPr>
        <p:spPr/>
        <p:txBody>
          <a:bodyPr/>
          <a:lstStyle/>
          <a:p>
            <a:fld id="{3C62C4C8-4A0E-D14A-9E1F-8CC67EF9E952}" type="slidenum">
              <a:rPr lang="fr-FR" smtClean="0"/>
              <a:t>47</a:t>
            </a:fld>
            <a:endParaRPr lang="fr-FR"/>
          </a:p>
        </p:txBody>
      </p:sp>
    </p:spTree>
    <p:extLst>
      <p:ext uri="{BB962C8B-B14F-4D97-AF65-F5344CB8AC3E}">
        <p14:creationId xmlns:p14="http://schemas.microsoft.com/office/powerpoint/2010/main" val="2719142188"/>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267"/>
          </a:schemeClr>
        </a:solidFill>
        <a:effectLst/>
      </p:bgPr>
    </p:bg>
    <p:spTree>
      <p:nvGrpSpPr>
        <p:cNvPr id="1" name="">
          <a:extLst>
            <a:ext uri="{FF2B5EF4-FFF2-40B4-BE49-F238E27FC236}">
              <a16:creationId xmlns:a16="http://schemas.microsoft.com/office/drawing/2014/main" id="{FFB39020-FB58-EFBF-DA76-322E6B71A96F}"/>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DA60C47-9F76-46D7-9D57-E0C7BA42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6DC684-1EF7-0C26-DFE0-B76371AA5F96}"/>
              </a:ext>
            </a:extLst>
          </p:cNvPr>
          <p:cNvSpPr>
            <a:spLocks noGrp="1"/>
          </p:cNvSpPr>
          <p:nvPr>
            <p:ph type="title"/>
          </p:nvPr>
        </p:nvSpPr>
        <p:spPr>
          <a:xfrm>
            <a:off x="7179966" y="1234902"/>
            <a:ext cx="4475848" cy="3787041"/>
          </a:xfrm>
          <a:solidFill>
            <a:schemeClr val="bg1"/>
          </a:solidFill>
        </p:spPr>
        <p:txBody>
          <a:bodyPr vert="horz" lIns="91440" tIns="45720" rIns="91440" bIns="45720" rtlCol="0" anchor="t">
            <a:normAutofit fontScale="90000"/>
          </a:bodyPr>
          <a:lstStyle/>
          <a:p>
            <a:pPr>
              <a:lnSpc>
                <a:spcPct val="100000"/>
              </a:lnSpc>
            </a:pPr>
            <a:br>
              <a:rPr lang="en-US" sz="1500" b="1" u="sng" dirty="0"/>
            </a:br>
            <a:br>
              <a:rPr lang="en-US" sz="1500" b="1" u="sng" dirty="0"/>
            </a:br>
            <a:r>
              <a:rPr lang="en-US" sz="3100" b="1" u="sng" dirty="0"/>
              <a:t>Programme </a:t>
            </a:r>
            <a:r>
              <a:rPr lang="en-US" sz="3100" b="1" u="sng" dirty="0" err="1"/>
              <a:t>médical</a:t>
            </a:r>
            <a:br>
              <a:rPr lang="en-US" sz="1800" b="1" dirty="0"/>
            </a:br>
            <a:r>
              <a:rPr lang="en-US" sz="3100" b="1" dirty="0"/>
              <a:t>2026</a:t>
            </a:r>
            <a:br>
              <a:rPr lang="en-US" sz="1800" b="1" u="sng" dirty="0"/>
            </a:br>
            <a:br>
              <a:rPr lang="en-US" sz="1600" b="1" u="sng" dirty="0"/>
            </a:br>
            <a:r>
              <a:rPr lang="en-US" sz="2200" dirty="0"/>
              <a:t>Nouveau </a:t>
            </a:r>
            <a:r>
              <a:rPr lang="en-US" sz="2200" dirty="0" err="1"/>
              <a:t>programme</a:t>
            </a:r>
            <a:r>
              <a:rPr lang="en-US" sz="2200" dirty="0"/>
              <a:t> de </a:t>
            </a:r>
            <a:r>
              <a:rPr lang="en-US" sz="2200" dirty="0" err="1"/>
              <a:t>suivi</a:t>
            </a:r>
            <a:r>
              <a:rPr lang="en-US" sz="2200" dirty="0"/>
              <a:t> des femmes enceintes et </a:t>
            </a:r>
            <a:r>
              <a:rPr lang="en-US" sz="2200" dirty="0" err="1"/>
              <a:t>nourrissons</a:t>
            </a:r>
            <a:r>
              <a:rPr lang="en-US" sz="2200" dirty="0"/>
              <a:t>.</a:t>
            </a:r>
            <a:br>
              <a:rPr lang="en-US" sz="2200" dirty="0"/>
            </a:br>
            <a:br>
              <a:rPr lang="en-US" sz="2200" dirty="0"/>
            </a:br>
            <a:r>
              <a:rPr lang="en-US" sz="2200" dirty="0"/>
              <a:t>Sont </a:t>
            </a:r>
            <a:r>
              <a:rPr lang="en-US" sz="2200" dirty="0" err="1"/>
              <a:t>concernées</a:t>
            </a:r>
            <a:r>
              <a:rPr lang="en-US" sz="2200" dirty="0"/>
              <a:t>: 20 femmes enceintes, 60 femmes </a:t>
            </a:r>
            <a:r>
              <a:rPr lang="en-US" sz="2200" dirty="0" err="1"/>
              <a:t>allaitant</a:t>
            </a:r>
            <a:r>
              <a:rPr lang="en-US" sz="2200" dirty="0"/>
              <a:t>  et 30 teenagers</a:t>
            </a:r>
            <a:br>
              <a:rPr lang="en-US" sz="2200" dirty="0"/>
            </a:br>
            <a:br>
              <a:rPr lang="en-US" sz="2200" dirty="0"/>
            </a:br>
            <a:br>
              <a:rPr lang="en-US" sz="2200" dirty="0"/>
            </a:br>
            <a:br>
              <a:rPr lang="en-US" sz="1500" dirty="0"/>
            </a:br>
            <a:br>
              <a:rPr lang="en-US" sz="1500" b="1" dirty="0"/>
            </a:br>
            <a:br>
              <a:rPr lang="en-US" sz="1500" b="1" dirty="0"/>
            </a:br>
            <a:br>
              <a:rPr lang="en-US" sz="1500" b="1" dirty="0"/>
            </a:br>
            <a:br>
              <a:rPr lang="en-US" sz="1500" b="1" dirty="0"/>
            </a:br>
            <a:br>
              <a:rPr lang="en-US" sz="1500" b="1" dirty="0"/>
            </a:br>
            <a:endParaRPr lang="en-US" sz="1500" b="1" dirty="0"/>
          </a:p>
        </p:txBody>
      </p:sp>
      <p:sp>
        <p:nvSpPr>
          <p:cNvPr id="48" name="Rectangle 4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5538" y="385757"/>
            <a:ext cx="1715478" cy="6446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413" y="269325"/>
            <a:ext cx="5591744"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habits, personne, homme, chaussures&#10;&#10;Le contenu généré par l’IA peut être incorrect.">
            <a:extLst>
              <a:ext uri="{FF2B5EF4-FFF2-40B4-BE49-F238E27FC236}">
                <a16:creationId xmlns:a16="http://schemas.microsoft.com/office/drawing/2014/main" id="{06A46470-0A69-FC16-3F02-6583DD190E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996" y="435456"/>
            <a:ext cx="2359289" cy="2825496"/>
          </a:xfrm>
          <a:prstGeom prst="rect">
            <a:avLst/>
          </a:prstGeom>
        </p:spPr>
      </p:pic>
      <p:pic>
        <p:nvPicPr>
          <p:cNvPr id="5" name="Image 4" descr="Une image contenant habits, personne, femme, chaussures&#10;&#10;Le contenu généré par l’IA peut être incorrect.">
            <a:extLst>
              <a:ext uri="{FF2B5EF4-FFF2-40B4-BE49-F238E27FC236}">
                <a16:creationId xmlns:a16="http://schemas.microsoft.com/office/drawing/2014/main" id="{0BE7DBB9-39E2-24AA-82AF-26C4024B98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3000" y="3353276"/>
            <a:ext cx="4653643" cy="2995661"/>
          </a:xfrm>
          <a:prstGeom prst="rect">
            <a:avLst/>
          </a:prstGeom>
        </p:spPr>
      </p:pic>
      <p:sp>
        <p:nvSpPr>
          <p:cNvPr id="52" name="Rectangle 51">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0543"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descr="Une image contenant Visage humain, personne, habits, bébé&#10;&#10;Le contenu généré par l’IA peut être incorrect.">
            <a:extLst>
              <a:ext uri="{FF2B5EF4-FFF2-40B4-BE49-F238E27FC236}">
                <a16:creationId xmlns:a16="http://schemas.microsoft.com/office/drawing/2014/main" id="{1CB75EF9-80DF-6AED-426A-77385972F0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6477" y="416739"/>
            <a:ext cx="2107974" cy="2844213"/>
          </a:xfrm>
          <a:prstGeom prst="rect">
            <a:avLst/>
          </a:prstGeom>
        </p:spPr>
      </p:pic>
      <p:sp>
        <p:nvSpPr>
          <p:cNvPr id="4" name="Espace réservé du numéro de diapositive 3">
            <a:extLst>
              <a:ext uri="{FF2B5EF4-FFF2-40B4-BE49-F238E27FC236}">
                <a16:creationId xmlns:a16="http://schemas.microsoft.com/office/drawing/2014/main" id="{02008D62-A4F1-231B-643B-7035BC823F38}"/>
              </a:ext>
            </a:extLst>
          </p:cNvPr>
          <p:cNvSpPr>
            <a:spLocks noGrp="1"/>
          </p:cNvSpPr>
          <p:nvPr>
            <p:ph type="sldNum" sz="quarter" idx="12"/>
          </p:nvPr>
        </p:nvSpPr>
        <p:spPr/>
        <p:txBody>
          <a:bodyPr/>
          <a:lstStyle/>
          <a:p>
            <a:fld id="{3C62C4C8-4A0E-D14A-9E1F-8CC67EF9E952}" type="slidenum">
              <a:rPr lang="fr-FR" smtClean="0"/>
              <a:t>48</a:t>
            </a:fld>
            <a:endParaRPr lang="fr-FR"/>
          </a:p>
        </p:txBody>
      </p:sp>
    </p:spTree>
    <p:extLst>
      <p:ext uri="{BB962C8B-B14F-4D97-AF65-F5344CB8AC3E}">
        <p14:creationId xmlns:p14="http://schemas.microsoft.com/office/powerpoint/2010/main" val="1706897689"/>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64415704-65DC-16F6-B40A-4F4E7C9BADE6}"/>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868A21A-FC19-8279-A6A0-60DAFD97A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953FB34-3B16-B57C-D163-9C37365AB2D1}"/>
              </a:ext>
            </a:extLst>
          </p:cNvPr>
          <p:cNvSpPr>
            <a:spLocks noGrp="1"/>
          </p:cNvSpPr>
          <p:nvPr>
            <p:ph type="title"/>
          </p:nvPr>
        </p:nvSpPr>
        <p:spPr>
          <a:xfrm>
            <a:off x="597877" y="1658319"/>
            <a:ext cx="4459538" cy="3564610"/>
          </a:xfrm>
          <a:solidFill>
            <a:schemeClr val="bg1"/>
          </a:solidFill>
        </p:spPr>
        <p:txBody>
          <a:bodyPr vert="horz" lIns="91440" tIns="45720" rIns="91440" bIns="45720" rtlCol="0" anchor="t">
            <a:normAutofit/>
          </a:bodyPr>
          <a:lstStyle/>
          <a:p>
            <a:pPr algn="r">
              <a:lnSpc>
                <a:spcPct val="100000"/>
              </a:lnSpc>
            </a:pPr>
            <a:r>
              <a:rPr lang="en-US" sz="3200" b="1" dirty="0"/>
              <a:t>Province de </a:t>
            </a:r>
            <a:r>
              <a:rPr lang="fr-FR" sz="3200" b="1" dirty="0"/>
              <a:t>Ninh </a:t>
            </a:r>
            <a:r>
              <a:rPr lang="fr-FR" sz="3200" b="1" dirty="0" err="1"/>
              <a:t>Bình</a:t>
            </a:r>
            <a:r>
              <a:rPr lang="fr-FR" sz="3200" b="1" dirty="0"/>
              <a:t> </a:t>
            </a:r>
            <a:r>
              <a:rPr lang="en-US" sz="3200" b="1" dirty="0"/>
              <a:t> </a:t>
            </a:r>
            <a:br>
              <a:rPr lang="en-US" sz="3200" b="1" dirty="0"/>
            </a:br>
            <a:br>
              <a:rPr lang="en-US" sz="3200" b="1" dirty="0"/>
            </a:br>
            <a:r>
              <a:rPr lang="en-US" sz="3200" b="1" u="sng" dirty="0" err="1"/>
              <a:t>Dispensaires</a:t>
            </a:r>
            <a:br>
              <a:rPr lang="en-US" sz="2800" b="1" dirty="0"/>
            </a:br>
            <a:r>
              <a:rPr lang="en-US" sz="2800" dirty="0"/>
              <a:t>Binh </a:t>
            </a:r>
            <a:r>
              <a:rPr lang="en-US" sz="2800" dirty="0" err="1"/>
              <a:t>cach</a:t>
            </a:r>
            <a:br>
              <a:rPr lang="en-US" sz="2800" dirty="0"/>
            </a:br>
            <a:r>
              <a:rPr lang="en-US" sz="2800" dirty="0"/>
              <a:t>An </a:t>
            </a:r>
            <a:r>
              <a:rPr lang="fr-FR" sz="2800" dirty="0"/>
              <a:t>Khoái</a:t>
            </a:r>
            <a:br>
              <a:rPr lang="en-US" sz="2800" dirty="0"/>
            </a:br>
            <a:r>
              <a:rPr lang="fr-FR" sz="2800" dirty="0" err="1"/>
              <a:t>Kẻ</a:t>
            </a:r>
            <a:r>
              <a:rPr lang="fr-FR" sz="2800" dirty="0"/>
              <a:t> </a:t>
            </a:r>
            <a:r>
              <a:rPr lang="fr-FR" sz="2800" dirty="0" err="1"/>
              <a:t>Sở</a:t>
            </a:r>
            <a:br>
              <a:rPr lang="fr-FR" sz="2800" dirty="0"/>
            </a:br>
            <a:r>
              <a:rPr lang="fr-FR" sz="2800" dirty="0" err="1"/>
              <a:t>Ké</a:t>
            </a:r>
            <a:r>
              <a:rPr lang="fr-FR" sz="2800" dirty="0"/>
              <a:t> Non </a:t>
            </a:r>
            <a:endParaRPr lang="en-US" sz="2800" kern="1200" dirty="0">
              <a:solidFill>
                <a:schemeClr val="tx1"/>
              </a:solidFill>
            </a:endParaRPr>
          </a:p>
        </p:txBody>
      </p:sp>
      <p:grpSp>
        <p:nvGrpSpPr>
          <p:cNvPr id="48" name="Group 47">
            <a:extLst>
              <a:ext uri="{FF2B5EF4-FFF2-40B4-BE49-F238E27FC236}">
                <a16:creationId xmlns:a16="http://schemas.microsoft.com/office/drawing/2014/main" id="{97F12FF6-99FA-3BDC-D156-DB790C0F2C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9305BBDD-2253-E9C0-A388-50F5F71547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C66D234-5D55-38FA-7455-0A3ACDFB7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14E451CD-CE9B-A389-FDF2-4A04DAB73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D8AE1C31-2A9B-8584-1818-E77A1B674B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4" name="Image 3" descr="Une image contenant carte, texte, atlas&#10;&#10;Le contenu généré par l’IA peut être incorrect.">
            <a:extLst>
              <a:ext uri="{FF2B5EF4-FFF2-40B4-BE49-F238E27FC236}">
                <a16:creationId xmlns:a16="http://schemas.microsoft.com/office/drawing/2014/main" id="{8F026A7F-F3E9-45A8-F27E-997478CE5F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4200" y="301942"/>
            <a:ext cx="2968282" cy="6176157"/>
          </a:xfrm>
          <a:prstGeom prst="rect">
            <a:avLst/>
          </a:prstGeom>
        </p:spPr>
      </p:pic>
      <p:sp>
        <p:nvSpPr>
          <p:cNvPr id="5" name="Espace réservé du numéro de diapositive 4">
            <a:extLst>
              <a:ext uri="{FF2B5EF4-FFF2-40B4-BE49-F238E27FC236}">
                <a16:creationId xmlns:a16="http://schemas.microsoft.com/office/drawing/2014/main" id="{264D6160-C899-C797-48CF-C77149117401}"/>
              </a:ext>
            </a:extLst>
          </p:cNvPr>
          <p:cNvSpPr>
            <a:spLocks noGrp="1"/>
          </p:cNvSpPr>
          <p:nvPr>
            <p:ph type="sldNum" sz="quarter" idx="12"/>
          </p:nvPr>
        </p:nvSpPr>
        <p:spPr/>
        <p:txBody>
          <a:bodyPr/>
          <a:lstStyle/>
          <a:p>
            <a:fld id="{3C62C4C8-4A0E-D14A-9E1F-8CC67EF9E952}" type="slidenum">
              <a:rPr lang="fr-FR" smtClean="0"/>
              <a:t>49</a:t>
            </a:fld>
            <a:endParaRPr lang="fr-FR"/>
          </a:p>
        </p:txBody>
      </p:sp>
    </p:spTree>
    <p:extLst>
      <p:ext uri="{BB962C8B-B14F-4D97-AF65-F5344CB8AC3E}">
        <p14:creationId xmlns:p14="http://schemas.microsoft.com/office/powerpoint/2010/main" val="566136592"/>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383"/>
          </a:schemeClr>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C13E240-DD14-4F46-A18D-7B33183E38EF}"/>
              </a:ext>
            </a:extLst>
          </p:cNvPr>
          <p:cNvSpPr>
            <a:spLocks noGrp="1"/>
          </p:cNvSpPr>
          <p:nvPr>
            <p:ph type="title"/>
          </p:nvPr>
        </p:nvSpPr>
        <p:spPr>
          <a:xfrm>
            <a:off x="5353306" y="1060348"/>
            <a:ext cx="6037948" cy="4551038"/>
          </a:xfrm>
          <a:solidFill>
            <a:schemeClr val="bg1"/>
          </a:solidFill>
        </p:spPr>
        <p:txBody>
          <a:bodyPr vert="horz" lIns="91440" tIns="45720" rIns="91440" bIns="45720" rtlCol="0" anchor="ctr">
            <a:normAutofit fontScale="90000"/>
          </a:bodyPr>
          <a:lstStyle/>
          <a:p>
            <a:pPr>
              <a:lnSpc>
                <a:spcPct val="100000"/>
              </a:lnSpc>
            </a:pPr>
            <a:r>
              <a:rPr lang="fr-FR" altLang="fr-FR" sz="2800" b="1" dirty="0">
                <a:solidFill>
                  <a:schemeClr val="tx1">
                    <a:lumMod val="85000"/>
                    <a:lumOff val="15000"/>
                  </a:schemeClr>
                </a:solidFill>
              </a:rPr>
              <a:t>788</a:t>
            </a:r>
            <a:r>
              <a:rPr lang="fr-FR" altLang="fr-FR" sz="2800" dirty="0">
                <a:solidFill>
                  <a:schemeClr val="tx1">
                    <a:lumMod val="85000"/>
                    <a:lumOff val="15000"/>
                  </a:schemeClr>
                </a:solidFill>
              </a:rPr>
              <a:t> adhérents </a:t>
            </a:r>
            <a:br>
              <a:rPr lang="fr-FR" altLang="fr-FR" sz="2800" dirty="0">
                <a:solidFill>
                  <a:schemeClr val="tx1">
                    <a:lumMod val="85000"/>
                    <a:lumOff val="15000"/>
                  </a:schemeClr>
                </a:solidFill>
              </a:rPr>
            </a:br>
            <a:r>
              <a:rPr lang="fr-FR" altLang="fr-FR" sz="2800" b="1" dirty="0">
                <a:solidFill>
                  <a:schemeClr val="tx1">
                    <a:lumMod val="85000"/>
                    <a:lumOff val="15000"/>
                  </a:schemeClr>
                </a:solidFill>
              </a:rPr>
              <a:t>991</a:t>
            </a:r>
            <a:r>
              <a:rPr lang="fr-FR" altLang="fr-FR" sz="2800" dirty="0">
                <a:solidFill>
                  <a:schemeClr val="tx1">
                    <a:lumMod val="85000"/>
                    <a:lumOff val="15000"/>
                  </a:schemeClr>
                </a:solidFill>
              </a:rPr>
              <a:t> bienfaiteurs (reçus fiscaux 2025) </a:t>
            </a:r>
            <a:br>
              <a:rPr lang="fr-FR" altLang="fr-FR" sz="2800" dirty="0">
                <a:solidFill>
                  <a:schemeClr val="tx1">
                    <a:lumMod val="85000"/>
                    <a:lumOff val="15000"/>
                  </a:schemeClr>
                </a:solidFill>
              </a:rPr>
            </a:br>
            <a:r>
              <a:rPr lang="fr-FR" altLang="fr-FR" sz="2800" b="1" dirty="0">
                <a:solidFill>
                  <a:schemeClr val="tx1">
                    <a:lumMod val="85000"/>
                    <a:lumOff val="15000"/>
                  </a:schemeClr>
                </a:solidFill>
              </a:rPr>
              <a:t>775</a:t>
            </a:r>
            <a:r>
              <a:rPr lang="fr-FR" altLang="fr-FR" sz="2800" dirty="0">
                <a:solidFill>
                  <a:schemeClr val="tx1">
                    <a:lumMod val="85000"/>
                    <a:lumOff val="15000"/>
                  </a:schemeClr>
                </a:solidFill>
              </a:rPr>
              <a:t> parrains </a:t>
            </a:r>
            <a:br>
              <a:rPr lang="fr-FR" altLang="fr-FR" sz="2800" dirty="0">
                <a:solidFill>
                  <a:schemeClr val="tx1">
                    <a:lumMod val="85000"/>
                    <a:lumOff val="15000"/>
                  </a:schemeClr>
                </a:solidFill>
              </a:rPr>
            </a:br>
            <a:r>
              <a:rPr lang="fr-FR" altLang="fr-FR" sz="2800" b="1" dirty="0">
                <a:solidFill>
                  <a:schemeClr val="tx1">
                    <a:lumMod val="85000"/>
                    <a:lumOff val="15000"/>
                  </a:schemeClr>
                </a:solidFill>
              </a:rPr>
              <a:t>3235 </a:t>
            </a:r>
            <a:r>
              <a:rPr lang="fr-FR" altLang="fr-FR" sz="2800" dirty="0">
                <a:solidFill>
                  <a:schemeClr val="tx1">
                    <a:lumMod val="85000"/>
                    <a:lumOff val="15000"/>
                  </a:schemeClr>
                </a:solidFill>
              </a:rPr>
              <a:t>filleuls (</a:t>
            </a:r>
            <a:r>
              <a:rPr lang="fr-FR" altLang="fr-FR" sz="2800" i="1" dirty="0">
                <a:solidFill>
                  <a:schemeClr val="tx1">
                    <a:lumMod val="85000"/>
                    <a:lumOff val="15000"/>
                  </a:schemeClr>
                </a:solidFill>
              </a:rPr>
              <a:t>935</a:t>
            </a:r>
            <a:r>
              <a:rPr lang="fr-FR" altLang="fr-FR" sz="2800" dirty="0">
                <a:solidFill>
                  <a:schemeClr val="tx1">
                    <a:lumMod val="85000"/>
                    <a:lumOff val="15000"/>
                  </a:schemeClr>
                </a:solidFill>
              </a:rPr>
              <a:t> individuels, </a:t>
            </a:r>
            <a:r>
              <a:rPr lang="fr-FR" altLang="fr-FR" sz="2800" i="1" dirty="0">
                <a:solidFill>
                  <a:schemeClr val="tx1">
                    <a:lumMod val="85000"/>
                    <a:lumOff val="15000"/>
                  </a:schemeClr>
                </a:solidFill>
              </a:rPr>
              <a:t>2300</a:t>
            </a:r>
            <a:r>
              <a:rPr lang="fr-FR" altLang="fr-FR" sz="2800" dirty="0">
                <a:solidFill>
                  <a:schemeClr val="tx1">
                    <a:lumMod val="85000"/>
                    <a:lumOff val="15000"/>
                  </a:schemeClr>
                </a:solidFill>
              </a:rPr>
              <a:t> collectifs) </a:t>
            </a:r>
            <a:br>
              <a:rPr lang="fr-FR" altLang="fr-FR" sz="2800" dirty="0">
                <a:solidFill>
                  <a:schemeClr val="tx1">
                    <a:lumMod val="85000"/>
                    <a:lumOff val="15000"/>
                  </a:schemeClr>
                </a:solidFill>
              </a:rPr>
            </a:br>
            <a:r>
              <a:rPr lang="fr-FR" altLang="fr-FR" sz="2800" b="1" dirty="0">
                <a:solidFill>
                  <a:schemeClr val="tx1">
                    <a:lumMod val="85000"/>
                    <a:lumOff val="15000"/>
                  </a:schemeClr>
                </a:solidFill>
              </a:rPr>
              <a:t>52</a:t>
            </a:r>
            <a:r>
              <a:rPr lang="fr-FR" altLang="fr-FR" sz="2800" dirty="0">
                <a:solidFill>
                  <a:schemeClr val="tx1">
                    <a:lumMod val="85000"/>
                    <a:lumOff val="15000"/>
                  </a:schemeClr>
                </a:solidFill>
              </a:rPr>
              <a:t> programmes de parrainages individuels actifs</a:t>
            </a:r>
            <a:br>
              <a:rPr lang="fr-FR" altLang="fr-FR" sz="2800" dirty="0">
                <a:solidFill>
                  <a:schemeClr val="tx1">
                    <a:lumMod val="85000"/>
                    <a:lumOff val="15000"/>
                  </a:schemeClr>
                </a:solidFill>
              </a:rPr>
            </a:br>
            <a:r>
              <a:rPr lang="fr-FR" altLang="fr-FR" sz="2800" b="1" dirty="0">
                <a:solidFill>
                  <a:schemeClr val="tx1">
                    <a:lumMod val="85000"/>
                    <a:lumOff val="15000"/>
                  </a:schemeClr>
                </a:solidFill>
              </a:rPr>
              <a:t>56</a:t>
            </a:r>
            <a:r>
              <a:rPr lang="fr-FR" altLang="fr-FR" sz="2800" dirty="0">
                <a:solidFill>
                  <a:schemeClr val="tx1">
                    <a:lumMod val="85000"/>
                    <a:lumOff val="15000"/>
                  </a:schemeClr>
                </a:solidFill>
              </a:rPr>
              <a:t> programmes de parrainages collectifs actifs </a:t>
            </a:r>
            <a:br>
              <a:rPr lang="fr-FR" altLang="fr-FR" sz="2800" dirty="0">
                <a:solidFill>
                  <a:schemeClr val="tx1">
                    <a:lumMod val="85000"/>
                    <a:lumOff val="15000"/>
                  </a:schemeClr>
                </a:solidFill>
              </a:rPr>
            </a:br>
            <a:r>
              <a:rPr lang="fr-FR" altLang="fr-FR" sz="2800" b="1" dirty="0">
                <a:solidFill>
                  <a:schemeClr val="tx1">
                    <a:lumMod val="85000"/>
                    <a:lumOff val="15000"/>
                  </a:schemeClr>
                </a:solidFill>
              </a:rPr>
              <a:t>104 </a:t>
            </a:r>
            <a:r>
              <a:rPr lang="fr-FR" altLang="fr-FR" sz="2800" dirty="0">
                <a:solidFill>
                  <a:schemeClr val="tx1">
                    <a:lumMod val="85000"/>
                    <a:lumOff val="15000"/>
                  </a:schemeClr>
                </a:solidFill>
              </a:rPr>
              <a:t>constructions depuis 1999 </a:t>
            </a:r>
            <a:br>
              <a:rPr lang="fr-FR" altLang="fr-FR" sz="2800" dirty="0">
                <a:solidFill>
                  <a:schemeClr val="tx1">
                    <a:lumMod val="85000"/>
                    <a:lumOff val="15000"/>
                  </a:schemeClr>
                </a:solidFill>
              </a:rPr>
            </a:br>
            <a:r>
              <a:rPr lang="fr-FR" altLang="fr-FR" sz="2800" b="1" dirty="0">
                <a:solidFill>
                  <a:schemeClr val="tx1">
                    <a:lumMod val="85000"/>
                    <a:lumOff val="15000"/>
                  </a:schemeClr>
                </a:solidFill>
              </a:rPr>
              <a:t>27</a:t>
            </a:r>
            <a:r>
              <a:rPr lang="fr-FR" altLang="fr-FR" sz="2800" dirty="0">
                <a:solidFill>
                  <a:schemeClr val="tx1">
                    <a:lumMod val="85000"/>
                    <a:lumOff val="15000"/>
                  </a:schemeClr>
                </a:solidFill>
              </a:rPr>
              <a:t> dispensaires équipés</a:t>
            </a:r>
          </a:p>
        </p:txBody>
      </p:sp>
      <p:sp>
        <p:nvSpPr>
          <p:cNvPr id="3" name="ZoneTexte 2">
            <a:extLst>
              <a:ext uri="{FF2B5EF4-FFF2-40B4-BE49-F238E27FC236}">
                <a16:creationId xmlns:a16="http://schemas.microsoft.com/office/drawing/2014/main" id="{2325FE21-4B73-67B7-A139-64B2C9745A25}"/>
              </a:ext>
            </a:extLst>
          </p:cNvPr>
          <p:cNvSpPr txBox="1"/>
          <p:nvPr/>
        </p:nvSpPr>
        <p:spPr>
          <a:xfrm>
            <a:off x="960895" y="2138766"/>
            <a:ext cx="3293466" cy="1754326"/>
          </a:xfrm>
          <a:prstGeom prst="rect">
            <a:avLst/>
          </a:prstGeom>
          <a:noFill/>
        </p:spPr>
        <p:txBody>
          <a:bodyPr wrap="none" rtlCol="0">
            <a:spAutoFit/>
          </a:bodyPr>
          <a:lstStyle/>
          <a:p>
            <a:pPr algn="r"/>
            <a:r>
              <a:rPr lang="fr-FR" sz="5400" dirty="0">
                <a:latin typeface="+mj-lt"/>
              </a:rPr>
              <a:t>Principaux</a:t>
            </a:r>
          </a:p>
          <a:p>
            <a:pPr algn="r"/>
            <a:r>
              <a:rPr lang="fr-FR" sz="5400" dirty="0">
                <a:latin typeface="+mj-lt"/>
              </a:rPr>
              <a:t>Indicateurs</a:t>
            </a:r>
          </a:p>
        </p:txBody>
      </p:sp>
      <p:pic>
        <p:nvPicPr>
          <p:cNvPr id="4" name="Image 3">
            <a:extLst>
              <a:ext uri="{FF2B5EF4-FFF2-40B4-BE49-F238E27FC236}">
                <a16:creationId xmlns:a16="http://schemas.microsoft.com/office/drawing/2014/main" id="{0A84C2B2-1885-2F42-EAE7-96FF9DA0DE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385302"/>
            <a:ext cx="1351100" cy="488114"/>
          </a:xfrm>
          <a:prstGeom prst="rect">
            <a:avLst/>
          </a:prstGeom>
        </p:spPr>
      </p:pic>
      <p:sp>
        <p:nvSpPr>
          <p:cNvPr id="6" name="Espace réservé du numéro de diapositive 5">
            <a:extLst>
              <a:ext uri="{FF2B5EF4-FFF2-40B4-BE49-F238E27FC236}">
                <a16:creationId xmlns:a16="http://schemas.microsoft.com/office/drawing/2014/main" id="{9CBC501E-F884-F058-4714-CBA9B8C1F258}"/>
              </a:ext>
            </a:extLst>
          </p:cNvPr>
          <p:cNvSpPr>
            <a:spLocks noGrp="1"/>
          </p:cNvSpPr>
          <p:nvPr>
            <p:ph type="sldNum" sz="quarter" idx="12"/>
          </p:nvPr>
        </p:nvSpPr>
        <p:spPr/>
        <p:txBody>
          <a:bodyPr/>
          <a:lstStyle/>
          <a:p>
            <a:fld id="{3C62C4C8-4A0E-D14A-9E1F-8CC67EF9E952}" type="slidenum">
              <a:rPr lang="fr-FR" smtClean="0"/>
              <a:t>5</a:t>
            </a:fld>
            <a:endParaRPr lang="fr-FR"/>
          </a:p>
        </p:txBody>
      </p:sp>
    </p:spTree>
    <p:extLst>
      <p:ext uri="{BB962C8B-B14F-4D97-AF65-F5344CB8AC3E}">
        <p14:creationId xmlns:p14="http://schemas.microsoft.com/office/powerpoint/2010/main" val="3170233710"/>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8022D1C4-F9F5-D3FF-FA0C-C2FB485E7D8A}"/>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D0F9A1B-262E-E89A-0C30-0F8A7ACB8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FD57225-EF79-7283-EC11-D7D6E5B6B484}"/>
              </a:ext>
            </a:extLst>
          </p:cNvPr>
          <p:cNvSpPr>
            <a:spLocks noGrp="1"/>
          </p:cNvSpPr>
          <p:nvPr>
            <p:ph type="title"/>
          </p:nvPr>
        </p:nvSpPr>
        <p:spPr>
          <a:xfrm>
            <a:off x="121766" y="1435823"/>
            <a:ext cx="3166340" cy="3985717"/>
          </a:xfrm>
          <a:solidFill>
            <a:schemeClr val="bg1"/>
          </a:solidFill>
        </p:spPr>
        <p:txBody>
          <a:bodyPr vert="horz" lIns="91440" tIns="45720" rIns="91440" bIns="45720" rtlCol="0" anchor="t">
            <a:noAutofit/>
          </a:bodyPr>
          <a:lstStyle/>
          <a:p>
            <a:r>
              <a:rPr lang="en-US" sz="2400" b="1" u="sng" kern="1200" dirty="0" err="1">
                <a:solidFill>
                  <a:schemeClr val="tx1"/>
                </a:solidFill>
                <a:latin typeface="+mj-lt"/>
                <a:ea typeface="+mj-ea"/>
                <a:cs typeface="+mj-cs"/>
              </a:rPr>
              <a:t>Dispensaires</a:t>
            </a:r>
            <a:br>
              <a:rPr lang="en-US" sz="2400" b="1" u="sng" kern="1200" dirty="0">
                <a:solidFill>
                  <a:schemeClr val="tx1"/>
                </a:solidFill>
                <a:latin typeface="+mj-lt"/>
                <a:ea typeface="+mj-ea"/>
                <a:cs typeface="+mj-cs"/>
              </a:rPr>
            </a:br>
            <a:r>
              <a:rPr lang="en-US" sz="2400" b="1" kern="1200" dirty="0">
                <a:solidFill>
                  <a:schemeClr val="tx1"/>
                </a:solidFill>
                <a:latin typeface="+mj-lt"/>
                <a:ea typeface="+mj-ea"/>
                <a:cs typeface="+mj-cs"/>
              </a:rPr>
              <a:t>2025</a:t>
            </a:r>
            <a:br>
              <a:rPr lang="en-US" sz="2000" b="1" u="sng" kern="1200" dirty="0">
                <a:solidFill>
                  <a:schemeClr val="tx1"/>
                </a:solidFill>
                <a:latin typeface="+mj-lt"/>
                <a:ea typeface="+mj-ea"/>
                <a:cs typeface="+mj-cs"/>
              </a:rPr>
            </a:br>
            <a:r>
              <a:rPr lang="en-US" sz="2000" b="1" u="sng" kern="1200" dirty="0">
                <a:solidFill>
                  <a:schemeClr val="tx1"/>
                </a:solidFill>
                <a:latin typeface="+mj-lt"/>
                <a:ea typeface="+mj-ea"/>
                <a:cs typeface="+mj-cs"/>
              </a:rPr>
              <a:t> </a:t>
            </a:r>
            <a:br>
              <a:rPr lang="en-US" sz="2000" b="1" u="sng" kern="1200" dirty="0">
                <a:solidFill>
                  <a:schemeClr val="tx1"/>
                </a:solidFill>
                <a:latin typeface="+mj-lt"/>
                <a:ea typeface="+mj-ea"/>
                <a:cs typeface="+mj-cs"/>
              </a:rPr>
            </a:br>
            <a:r>
              <a:rPr lang="en-US" sz="2000" dirty="0" err="1">
                <a:latin typeface="+mn-lt"/>
              </a:rPr>
              <a:t>Rénovation</a:t>
            </a:r>
            <a:r>
              <a:rPr lang="en-US" sz="2000" dirty="0">
                <a:latin typeface="+mn-lt"/>
              </a:rPr>
              <a:t> de Binh Cach</a:t>
            </a:r>
            <a:br>
              <a:rPr lang="en-US" sz="2000" dirty="0">
                <a:latin typeface="+mn-lt"/>
              </a:rPr>
            </a:br>
            <a:r>
              <a:rPr lang="en-US" sz="2000" dirty="0" err="1">
                <a:latin typeface="+mn-lt"/>
              </a:rPr>
              <a:t>Coût</a:t>
            </a:r>
            <a:r>
              <a:rPr lang="en-US" sz="2000" dirty="0">
                <a:latin typeface="+mn-lt"/>
              </a:rPr>
              <a:t>: 9000€</a:t>
            </a:r>
            <a:br>
              <a:rPr lang="en-US" sz="2000" dirty="0">
                <a:latin typeface="+mn-lt"/>
              </a:rPr>
            </a:br>
            <a:br>
              <a:rPr lang="en-US" sz="2000" dirty="0">
                <a:latin typeface="+mn-lt"/>
              </a:rPr>
            </a:br>
            <a:r>
              <a:rPr lang="en-US" sz="2000" dirty="0" err="1">
                <a:latin typeface="+mn-lt"/>
              </a:rPr>
              <a:t>Equipement</a:t>
            </a:r>
            <a:r>
              <a:rPr lang="en-US" sz="2000" dirty="0">
                <a:latin typeface="+mn-lt"/>
              </a:rPr>
              <a:t> des 4 </a:t>
            </a:r>
            <a:r>
              <a:rPr lang="en-US" sz="2000" dirty="0" err="1">
                <a:latin typeface="+mn-lt"/>
              </a:rPr>
              <a:t>dispensaires</a:t>
            </a:r>
            <a:br>
              <a:rPr lang="en-US" sz="2000" dirty="0">
                <a:latin typeface="+mn-lt"/>
              </a:rPr>
            </a:br>
            <a:br>
              <a:rPr lang="en-US" sz="2000" dirty="0">
                <a:latin typeface="+mn-lt"/>
              </a:rPr>
            </a:br>
            <a:br>
              <a:rPr lang="en-US" sz="2000" dirty="0">
                <a:latin typeface="+mn-lt"/>
              </a:rPr>
            </a:br>
            <a:r>
              <a:rPr lang="en-US" sz="2000" dirty="0" err="1">
                <a:latin typeface="+mn-lt"/>
              </a:rPr>
              <a:t>Financement</a:t>
            </a:r>
            <a:r>
              <a:rPr lang="en-US" sz="2000" dirty="0">
                <a:latin typeface="+mn-lt"/>
              </a:rPr>
              <a:t> par dons </a:t>
            </a:r>
            <a:r>
              <a:rPr lang="en-US" sz="2000" dirty="0" err="1">
                <a:latin typeface="+mn-lt"/>
              </a:rPr>
              <a:t>privés</a:t>
            </a:r>
            <a:br>
              <a:rPr lang="en-US" sz="2000" dirty="0">
                <a:latin typeface="+mn-lt"/>
              </a:rPr>
            </a:br>
            <a:br>
              <a:rPr lang="en-US" sz="2000" dirty="0">
                <a:latin typeface="+mn-lt"/>
              </a:rPr>
            </a:br>
            <a:br>
              <a:rPr lang="en-US" sz="2000" kern="1200" dirty="0">
                <a:solidFill>
                  <a:schemeClr val="tx1"/>
                </a:solidFill>
                <a:latin typeface="+mn-lt"/>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endParaRPr lang="en-US" sz="2000" b="1" kern="1200" dirty="0">
              <a:solidFill>
                <a:schemeClr val="tx1"/>
              </a:solidFill>
              <a:latin typeface="+mj-lt"/>
              <a:ea typeface="+mj-ea"/>
              <a:cs typeface="+mj-cs"/>
            </a:endParaRPr>
          </a:p>
        </p:txBody>
      </p:sp>
      <p:sp>
        <p:nvSpPr>
          <p:cNvPr id="37" name="Rectangle 36">
            <a:extLst>
              <a:ext uri="{FF2B5EF4-FFF2-40B4-BE49-F238E27FC236}">
                <a16:creationId xmlns:a16="http://schemas.microsoft.com/office/drawing/2014/main" id="{8376C064-91DA-3DC7-6DF7-767F1CC8E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8276161-5C47-7D16-2816-D9D1ECC79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4A878904-125F-5C6D-BE56-C46E4CBF7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ièce, scène, intérieur, chambre d’hôpital&#10;&#10;Le contenu généré par l’IA peut être incorrect.">
            <a:extLst>
              <a:ext uri="{FF2B5EF4-FFF2-40B4-BE49-F238E27FC236}">
                <a16:creationId xmlns:a16="http://schemas.microsoft.com/office/drawing/2014/main" id="{33221916-7EF2-8B78-6E7B-F59C9D3FB8D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882243" y="3500274"/>
            <a:ext cx="6108215" cy="2586290"/>
          </a:xfrm>
          <a:prstGeom prst="rect">
            <a:avLst/>
          </a:prstGeom>
        </p:spPr>
      </p:pic>
      <p:pic>
        <p:nvPicPr>
          <p:cNvPr id="8" name="Image 7" descr="Une image contenant intérieur, mur, sol, charrette à bras&#10;&#10;Le contenu généré par l’IA peut être incorrect.">
            <a:extLst>
              <a:ext uri="{FF2B5EF4-FFF2-40B4-BE49-F238E27FC236}">
                <a16:creationId xmlns:a16="http://schemas.microsoft.com/office/drawing/2014/main" id="{6356B749-C470-B1EB-6BCA-0EF9F3AD296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82243" y="842391"/>
            <a:ext cx="1994267" cy="2586290"/>
          </a:xfrm>
          <a:prstGeom prst="rect">
            <a:avLst/>
          </a:prstGeom>
        </p:spPr>
      </p:pic>
      <p:pic>
        <p:nvPicPr>
          <p:cNvPr id="11" name="Image 10" descr="Une image contenant mur, intérieur, sol, Électroménager&#10;&#10;Le contenu généré par l’IA peut être incorrect.">
            <a:extLst>
              <a:ext uri="{FF2B5EF4-FFF2-40B4-BE49-F238E27FC236}">
                <a16:creationId xmlns:a16="http://schemas.microsoft.com/office/drawing/2014/main" id="{DEFEAA56-B53C-8C56-7C2B-215F649011A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026880" y="842391"/>
            <a:ext cx="1872192" cy="2586291"/>
          </a:xfrm>
          <a:prstGeom prst="rect">
            <a:avLst/>
          </a:prstGeom>
        </p:spPr>
      </p:pic>
      <p:pic>
        <p:nvPicPr>
          <p:cNvPr id="14" name="Image 13">
            <a:extLst>
              <a:ext uri="{FF2B5EF4-FFF2-40B4-BE49-F238E27FC236}">
                <a16:creationId xmlns:a16="http://schemas.microsoft.com/office/drawing/2014/main" id="{28925A4E-683F-41AB-13F8-51458BE0D1E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049442" y="842390"/>
            <a:ext cx="1941016" cy="2586291"/>
          </a:xfrm>
          <a:prstGeom prst="rect">
            <a:avLst/>
          </a:prstGeom>
        </p:spPr>
      </p:pic>
      <p:sp>
        <p:nvSpPr>
          <p:cNvPr id="4" name="Espace réservé du numéro de diapositive 3">
            <a:extLst>
              <a:ext uri="{FF2B5EF4-FFF2-40B4-BE49-F238E27FC236}">
                <a16:creationId xmlns:a16="http://schemas.microsoft.com/office/drawing/2014/main" id="{68E1DE2B-85F8-6D4D-55A6-47C83115FEC7}"/>
              </a:ext>
            </a:extLst>
          </p:cNvPr>
          <p:cNvSpPr>
            <a:spLocks noGrp="1"/>
          </p:cNvSpPr>
          <p:nvPr>
            <p:ph type="sldNum" sz="quarter" idx="12"/>
          </p:nvPr>
        </p:nvSpPr>
        <p:spPr/>
        <p:txBody>
          <a:bodyPr/>
          <a:lstStyle/>
          <a:p>
            <a:fld id="{3C62C4C8-4A0E-D14A-9E1F-8CC67EF9E952}" type="slidenum">
              <a:rPr lang="fr-FR" smtClean="0"/>
              <a:t>50</a:t>
            </a:fld>
            <a:endParaRPr lang="fr-FR"/>
          </a:p>
        </p:txBody>
      </p:sp>
    </p:spTree>
    <p:extLst>
      <p:ext uri="{BB962C8B-B14F-4D97-AF65-F5344CB8AC3E}">
        <p14:creationId xmlns:p14="http://schemas.microsoft.com/office/powerpoint/2010/main" val="3941002217"/>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20000"/>
              <a:lumOff val="80000"/>
            </a:schemeClr>
          </a:fgClr>
          <a:bgClr>
            <a:schemeClr val="bg1"/>
          </a:bgClr>
        </a:pattFill>
        <a:effectLst/>
      </p:bgPr>
    </p:bg>
    <p:spTree>
      <p:nvGrpSpPr>
        <p:cNvPr id="1" name="">
          <a:extLst>
            <a:ext uri="{FF2B5EF4-FFF2-40B4-BE49-F238E27FC236}">
              <a16:creationId xmlns:a16="http://schemas.microsoft.com/office/drawing/2014/main" id="{13C3A229-5ED1-1DA6-FFA9-04CDE98294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6A887E5-B2C3-81F0-6EBD-31A217BF1A64}"/>
              </a:ext>
            </a:extLst>
          </p:cNvPr>
          <p:cNvSpPr>
            <a:spLocks noGrp="1"/>
          </p:cNvSpPr>
          <p:nvPr>
            <p:ph type="title"/>
          </p:nvPr>
        </p:nvSpPr>
        <p:spPr>
          <a:xfrm>
            <a:off x="831850" y="2524385"/>
            <a:ext cx="10515600" cy="2852737"/>
          </a:xfrm>
          <a:solidFill>
            <a:schemeClr val="bg1"/>
          </a:solidFill>
        </p:spPr>
        <p:txBody>
          <a:bodyPr/>
          <a:lstStyle/>
          <a:p>
            <a:r>
              <a:rPr lang="fr-FR" dirty="0"/>
              <a:t>Autres projets </a:t>
            </a:r>
          </a:p>
        </p:txBody>
      </p:sp>
      <p:pic>
        <p:nvPicPr>
          <p:cNvPr id="5" name="Image 4">
            <a:extLst>
              <a:ext uri="{FF2B5EF4-FFF2-40B4-BE49-F238E27FC236}">
                <a16:creationId xmlns:a16="http://schemas.microsoft.com/office/drawing/2014/main" id="{9D215C91-F8D8-B0C9-DDE0-F947A91FC5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3" name="Picture 4" descr="logo_EDV_m">
            <a:extLst>
              <a:ext uri="{FF2B5EF4-FFF2-40B4-BE49-F238E27FC236}">
                <a16:creationId xmlns:a16="http://schemas.microsoft.com/office/drawing/2014/main" id="{04E32902-78A1-DA96-A678-FBE4EF13DB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69479" y="157115"/>
            <a:ext cx="2510005" cy="151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17494438-3664-C0A4-3D85-4D0C9B3D2EC9}"/>
              </a:ext>
            </a:extLst>
          </p:cNvPr>
          <p:cNvSpPr>
            <a:spLocks noGrp="1"/>
          </p:cNvSpPr>
          <p:nvPr>
            <p:ph type="sldNum" sz="quarter" idx="12"/>
          </p:nvPr>
        </p:nvSpPr>
        <p:spPr/>
        <p:txBody>
          <a:bodyPr/>
          <a:lstStyle/>
          <a:p>
            <a:fld id="{3C62C4C8-4A0E-D14A-9E1F-8CC67EF9E952}" type="slidenum">
              <a:rPr lang="fr-FR" smtClean="0"/>
              <a:t>51</a:t>
            </a:fld>
            <a:endParaRPr lang="fr-FR"/>
          </a:p>
        </p:txBody>
      </p:sp>
    </p:spTree>
    <p:extLst>
      <p:ext uri="{BB962C8B-B14F-4D97-AF65-F5344CB8AC3E}">
        <p14:creationId xmlns:p14="http://schemas.microsoft.com/office/powerpoint/2010/main" val="3692980936"/>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847AE66B-21B2-EB53-AB3E-C045589BE61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F77AEBCF-DB32-55A5-EBF6-B23F98817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5B40861-D9E3-0FD2-7FFD-E7D1A99D0F07}"/>
              </a:ext>
            </a:extLst>
          </p:cNvPr>
          <p:cNvSpPr>
            <a:spLocks noGrp="1"/>
          </p:cNvSpPr>
          <p:nvPr>
            <p:ph type="title"/>
          </p:nvPr>
        </p:nvSpPr>
        <p:spPr>
          <a:xfrm>
            <a:off x="599609" y="1658319"/>
            <a:ext cx="4171994" cy="3564610"/>
          </a:xfrm>
          <a:solidFill>
            <a:schemeClr val="bg1"/>
          </a:solidFill>
        </p:spPr>
        <p:txBody>
          <a:bodyPr vert="horz" lIns="91440" tIns="45720" rIns="91440" bIns="45720" rtlCol="0" anchor="ctr">
            <a:normAutofit/>
          </a:bodyPr>
          <a:lstStyle/>
          <a:p>
            <a:pPr algn="r"/>
            <a:r>
              <a:rPr lang="en-US" sz="3600" b="1" dirty="0"/>
              <a:t>Nam </a:t>
            </a:r>
            <a:r>
              <a:rPr lang="en-US" sz="3600" b="1" dirty="0" err="1"/>
              <a:t>Xé</a:t>
            </a:r>
            <a:br>
              <a:rPr lang="fr-FR" sz="2800" b="1" dirty="0">
                <a:solidFill>
                  <a:srgbClr val="C00000"/>
                </a:solidFill>
              </a:rPr>
            </a:br>
            <a:r>
              <a:rPr lang="en-US" sz="2800" dirty="0"/>
              <a:t>province de Lao Cai</a:t>
            </a:r>
            <a:endParaRPr lang="en-US" sz="2800" b="1" kern="1200" dirty="0">
              <a:solidFill>
                <a:schemeClr val="tx1"/>
              </a:solidFill>
            </a:endParaRPr>
          </a:p>
        </p:txBody>
      </p:sp>
      <p:grpSp>
        <p:nvGrpSpPr>
          <p:cNvPr id="48" name="Group 47">
            <a:extLst>
              <a:ext uri="{FF2B5EF4-FFF2-40B4-BE49-F238E27FC236}">
                <a16:creationId xmlns:a16="http://schemas.microsoft.com/office/drawing/2014/main" id="{45C9547D-13A4-DC9D-7047-94A6FE08CB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2F49537E-4179-5A43-032F-56BEC50A04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6281A3B-9298-9048-4C4E-93BC2CB9F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B102CA8A-85E7-9376-17C1-5E89F4E5F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00811C02-357F-A264-5F5B-10C6DB3730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3" name="Image 2" descr="Une image contenant carte, texte, atlas&#10;&#10;Le contenu généré par l’IA peut être incorrect.">
            <a:extLst>
              <a:ext uri="{FF2B5EF4-FFF2-40B4-BE49-F238E27FC236}">
                <a16:creationId xmlns:a16="http://schemas.microsoft.com/office/drawing/2014/main" id="{A6F72E3F-A283-2614-36CE-B973C577B2C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67995" y="287739"/>
            <a:ext cx="3088676" cy="6190361"/>
          </a:xfrm>
          <a:prstGeom prst="rect">
            <a:avLst/>
          </a:prstGeom>
        </p:spPr>
      </p:pic>
      <p:sp>
        <p:nvSpPr>
          <p:cNvPr id="5" name="Espace réservé du numéro de diapositive 4">
            <a:extLst>
              <a:ext uri="{FF2B5EF4-FFF2-40B4-BE49-F238E27FC236}">
                <a16:creationId xmlns:a16="http://schemas.microsoft.com/office/drawing/2014/main" id="{D162E5FB-BAF4-5136-7D2D-907AB5BAA88F}"/>
              </a:ext>
            </a:extLst>
          </p:cNvPr>
          <p:cNvSpPr>
            <a:spLocks noGrp="1"/>
          </p:cNvSpPr>
          <p:nvPr>
            <p:ph type="sldNum" sz="quarter" idx="12"/>
          </p:nvPr>
        </p:nvSpPr>
        <p:spPr/>
        <p:txBody>
          <a:bodyPr/>
          <a:lstStyle/>
          <a:p>
            <a:fld id="{3C62C4C8-4A0E-D14A-9E1F-8CC67EF9E952}" type="slidenum">
              <a:rPr lang="fr-FR" smtClean="0"/>
              <a:t>52</a:t>
            </a:fld>
            <a:endParaRPr lang="fr-FR"/>
          </a:p>
        </p:txBody>
      </p:sp>
    </p:spTree>
    <p:extLst>
      <p:ext uri="{BB962C8B-B14F-4D97-AF65-F5344CB8AC3E}">
        <p14:creationId xmlns:p14="http://schemas.microsoft.com/office/powerpoint/2010/main" val="1133003145"/>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3AEABEF4-1B01-03C9-0845-FD5767570303}"/>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4F63883-BF9C-9FC0-476C-C840013A2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D00666-A281-C08A-9292-E6DFA01D80D2}"/>
              </a:ext>
            </a:extLst>
          </p:cNvPr>
          <p:cNvSpPr>
            <a:spLocks noGrp="1"/>
          </p:cNvSpPr>
          <p:nvPr>
            <p:ph type="title"/>
          </p:nvPr>
        </p:nvSpPr>
        <p:spPr>
          <a:xfrm>
            <a:off x="434294" y="1435823"/>
            <a:ext cx="2853811" cy="3985717"/>
          </a:xfrm>
          <a:solidFill>
            <a:schemeClr val="bg1"/>
          </a:solidFill>
        </p:spPr>
        <p:txBody>
          <a:bodyPr vert="horz" lIns="91440" tIns="45720" rIns="91440" bIns="45720" rtlCol="0" anchor="t">
            <a:noAutofit/>
          </a:bodyPr>
          <a:lstStyle/>
          <a:p>
            <a:r>
              <a:rPr lang="en-US" sz="2400" b="1" u="sng" kern="1200" dirty="0">
                <a:solidFill>
                  <a:schemeClr val="tx1"/>
                </a:solidFill>
                <a:latin typeface="+mj-lt"/>
                <a:ea typeface="+mj-ea"/>
                <a:cs typeface="+mj-cs"/>
              </a:rPr>
              <a:t>Nam </a:t>
            </a:r>
            <a:r>
              <a:rPr lang="en-US" sz="2400" b="1" u="sng" kern="1200" dirty="0" err="1">
                <a:solidFill>
                  <a:schemeClr val="tx1"/>
                </a:solidFill>
                <a:latin typeface="+mj-lt"/>
                <a:ea typeface="+mj-ea"/>
                <a:cs typeface="+mj-cs"/>
              </a:rPr>
              <a:t>Xé</a:t>
            </a:r>
            <a:br>
              <a:rPr lang="en-US" sz="2400" b="1" u="sng" kern="1200" dirty="0">
                <a:solidFill>
                  <a:schemeClr val="tx1"/>
                </a:solidFill>
                <a:latin typeface="+mj-lt"/>
                <a:ea typeface="+mj-ea"/>
                <a:cs typeface="+mj-cs"/>
              </a:rPr>
            </a:br>
            <a:r>
              <a:rPr lang="en-US" sz="2400" b="1" u="sng" dirty="0"/>
              <a:t>Micro-credit</a:t>
            </a:r>
            <a:r>
              <a:rPr lang="en-US" sz="2400" b="1" dirty="0"/>
              <a:t>  2026</a:t>
            </a:r>
            <a:br>
              <a:rPr lang="en-US" sz="2000" b="1" u="sng" kern="1200" dirty="0">
                <a:solidFill>
                  <a:schemeClr val="tx1"/>
                </a:solidFill>
                <a:latin typeface="+mj-lt"/>
                <a:ea typeface="+mj-ea"/>
                <a:cs typeface="+mj-cs"/>
              </a:rPr>
            </a:br>
            <a:r>
              <a:rPr lang="en-US" sz="2000" b="1" u="sng" kern="1200" dirty="0">
                <a:solidFill>
                  <a:schemeClr val="tx1"/>
                </a:solidFill>
                <a:latin typeface="+mj-lt"/>
                <a:ea typeface="+mj-ea"/>
                <a:cs typeface="+mj-cs"/>
              </a:rPr>
              <a:t> </a:t>
            </a:r>
            <a:br>
              <a:rPr lang="en-US" sz="2000" b="1" u="sng" kern="1200" dirty="0">
                <a:solidFill>
                  <a:schemeClr val="tx1"/>
                </a:solidFill>
                <a:latin typeface="+mj-lt"/>
                <a:ea typeface="+mj-ea"/>
                <a:cs typeface="+mj-cs"/>
              </a:rPr>
            </a:br>
            <a:r>
              <a:rPr lang="en-US" sz="2000" dirty="0" err="1">
                <a:latin typeface="+mn-lt"/>
              </a:rPr>
              <a:t>Elevage</a:t>
            </a:r>
            <a:r>
              <a:rPr lang="en-US" sz="2000" dirty="0">
                <a:latin typeface="+mn-lt"/>
              </a:rPr>
              <a:t> de canards par 30 </a:t>
            </a:r>
            <a:r>
              <a:rPr lang="en-US" sz="2000" dirty="0" err="1">
                <a:latin typeface="+mn-lt"/>
              </a:rPr>
              <a:t>familles</a:t>
            </a:r>
            <a:r>
              <a:rPr lang="en-US" sz="2000" dirty="0">
                <a:latin typeface="+mn-lt"/>
              </a:rPr>
              <a:t> </a:t>
            </a:r>
            <a:r>
              <a:rPr lang="en-US" sz="2000" dirty="0" err="1">
                <a:latin typeface="+mn-lt"/>
              </a:rPr>
              <a:t>H’mongs</a:t>
            </a:r>
            <a:br>
              <a:rPr lang="en-US" sz="2000" dirty="0">
                <a:latin typeface="+mn-lt"/>
              </a:rPr>
            </a:br>
            <a:br>
              <a:rPr lang="en-US" sz="2000" dirty="0">
                <a:latin typeface="+mn-lt"/>
              </a:rPr>
            </a:br>
            <a:r>
              <a:rPr lang="fr-FR" sz="2000" dirty="0"/>
              <a:t>Soutien financier initial fourni par EDV + 10 kg d’aliments à chaque famille pour démarrer l’élevage. </a:t>
            </a:r>
            <a:br>
              <a:rPr lang="fr-FR" sz="2000" dirty="0"/>
            </a:br>
            <a:br>
              <a:rPr lang="en-US" sz="2000" dirty="0">
                <a:latin typeface="+mn-lt"/>
              </a:rPr>
            </a:br>
            <a:br>
              <a:rPr lang="en-US" sz="2000" dirty="0">
                <a:latin typeface="+mn-lt"/>
              </a:rPr>
            </a:br>
            <a:br>
              <a:rPr lang="en-US" sz="2000" dirty="0">
                <a:latin typeface="+mn-lt"/>
              </a:rPr>
            </a:br>
            <a:br>
              <a:rPr lang="en-US" sz="2000" dirty="0">
                <a:latin typeface="+mn-lt"/>
              </a:rPr>
            </a:br>
            <a:br>
              <a:rPr lang="en-US" sz="2000" kern="1200" dirty="0">
                <a:solidFill>
                  <a:schemeClr val="tx1"/>
                </a:solidFill>
                <a:latin typeface="+mn-lt"/>
              </a:rPr>
            </a:br>
            <a:br>
              <a:rPr lang="en-US" sz="2000" b="1" kern="1200" dirty="0">
                <a:solidFill>
                  <a:schemeClr val="tx1"/>
                </a:solidFill>
              </a:rPr>
            </a:br>
            <a:br>
              <a:rPr lang="en-US" sz="2000" b="1" kern="1200" dirty="0">
                <a:solidFill>
                  <a:schemeClr val="tx1"/>
                </a:solidFill>
              </a:rPr>
            </a:br>
            <a:br>
              <a:rPr lang="en-US" sz="2000" b="1" kern="1200" dirty="0">
                <a:solidFill>
                  <a:schemeClr val="tx1"/>
                </a:solidFill>
              </a:rPr>
            </a:br>
            <a:br>
              <a:rPr lang="en-US" sz="2000" b="1" kern="1200" dirty="0">
                <a:solidFill>
                  <a:schemeClr val="tx1"/>
                </a:solidFill>
              </a:rPr>
            </a:br>
            <a:br>
              <a:rPr lang="en-US" sz="2000" b="1" kern="1200" dirty="0">
                <a:solidFill>
                  <a:schemeClr val="tx1"/>
                </a:solidFill>
              </a:rPr>
            </a:br>
            <a:endParaRPr lang="en-US" sz="2000" b="1" kern="1200" dirty="0">
              <a:solidFill>
                <a:schemeClr val="tx1"/>
              </a:solidFill>
            </a:endParaRPr>
          </a:p>
        </p:txBody>
      </p:sp>
      <p:sp>
        <p:nvSpPr>
          <p:cNvPr id="37" name="Rectangle 36">
            <a:extLst>
              <a:ext uri="{FF2B5EF4-FFF2-40B4-BE49-F238E27FC236}">
                <a16:creationId xmlns:a16="http://schemas.microsoft.com/office/drawing/2014/main" id="{98EC3A30-AD31-8E8F-5F90-7B0F33B10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6E28190-7B82-46B4-753C-CB3D6DB05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B204D6A-A2C4-A7DF-686E-1907B03C5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habits, plein air, arbre, chaussures&#10;&#10;Le contenu généré par l’IA peut être incorrect.">
            <a:extLst>
              <a:ext uri="{FF2B5EF4-FFF2-40B4-BE49-F238E27FC236}">
                <a16:creationId xmlns:a16="http://schemas.microsoft.com/office/drawing/2014/main" id="{7A042AFD-13A7-10F7-4DFC-D657F34694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4304384" y="901126"/>
            <a:ext cx="3682999" cy="2523845"/>
          </a:xfrm>
          <a:prstGeom prst="rect">
            <a:avLst/>
          </a:prstGeom>
          <a:ln>
            <a:noFill/>
          </a:ln>
          <a:extLst>
            <a:ext uri="{53640926-AAD7-44D8-BBD7-CCE9431645EC}">
              <a14:shadowObscured xmlns:a14="http://schemas.microsoft.com/office/drawing/2010/main"/>
            </a:ext>
          </a:extLst>
        </p:spPr>
      </p:pic>
      <p:pic>
        <p:nvPicPr>
          <p:cNvPr id="5" name="Picture 1">
            <a:extLst>
              <a:ext uri="{FF2B5EF4-FFF2-40B4-BE49-F238E27FC236}">
                <a16:creationId xmlns:a16="http://schemas.microsoft.com/office/drawing/2014/main" id="{3367C178-3248-9BB1-2278-08C9DE9AB3D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bwMode="auto">
          <a:xfrm>
            <a:off x="8276925" y="901125"/>
            <a:ext cx="3227890" cy="2523845"/>
          </a:xfrm>
          <a:prstGeom prst="rect">
            <a:avLst/>
          </a:prstGeom>
          <a:ln>
            <a:noFill/>
          </a:ln>
          <a:extLst>
            <a:ext uri="{53640926-AAD7-44D8-BBD7-CCE9431645EC}">
              <a14:shadowObscured xmlns:a14="http://schemas.microsoft.com/office/drawing/2010/main"/>
            </a:ext>
          </a:extLst>
        </p:spPr>
      </p:pic>
      <p:pic>
        <p:nvPicPr>
          <p:cNvPr id="8" name="Image 7" descr="Une image contenant oiseau, sol, plein air, bec&#10;&#10;Le contenu généré par l’IA peut être incorrect.">
            <a:extLst>
              <a:ext uri="{FF2B5EF4-FFF2-40B4-BE49-F238E27FC236}">
                <a16:creationId xmlns:a16="http://schemas.microsoft.com/office/drawing/2014/main" id="{60D74FC3-718B-FFA9-B606-4AE05766821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329750" y="3561862"/>
            <a:ext cx="2982732" cy="2646907"/>
          </a:xfrm>
          <a:prstGeom prst="rect">
            <a:avLst/>
          </a:prstGeom>
        </p:spPr>
      </p:pic>
      <p:pic>
        <p:nvPicPr>
          <p:cNvPr id="11" name="Image 10" descr="Une image contenant plein air, arbre, sol, oiseau&#10;&#10;Le contenu généré par l’IA peut être incorrect.">
            <a:extLst>
              <a:ext uri="{FF2B5EF4-FFF2-40B4-BE49-F238E27FC236}">
                <a16:creationId xmlns:a16="http://schemas.microsoft.com/office/drawing/2014/main" id="{D487B8F5-7C7F-394E-96DC-B70F1409F41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614566" y="3546785"/>
            <a:ext cx="3890249" cy="2594041"/>
          </a:xfrm>
          <a:prstGeom prst="rect">
            <a:avLst/>
          </a:prstGeom>
        </p:spPr>
      </p:pic>
      <p:sp>
        <p:nvSpPr>
          <p:cNvPr id="6" name="Espace réservé du numéro de diapositive 5">
            <a:extLst>
              <a:ext uri="{FF2B5EF4-FFF2-40B4-BE49-F238E27FC236}">
                <a16:creationId xmlns:a16="http://schemas.microsoft.com/office/drawing/2014/main" id="{07539964-7980-321A-1905-F74526C0FBCB}"/>
              </a:ext>
            </a:extLst>
          </p:cNvPr>
          <p:cNvSpPr>
            <a:spLocks noGrp="1"/>
          </p:cNvSpPr>
          <p:nvPr>
            <p:ph type="sldNum" sz="quarter" idx="12"/>
          </p:nvPr>
        </p:nvSpPr>
        <p:spPr/>
        <p:txBody>
          <a:bodyPr/>
          <a:lstStyle/>
          <a:p>
            <a:fld id="{3C62C4C8-4A0E-D14A-9E1F-8CC67EF9E952}" type="slidenum">
              <a:rPr lang="fr-FR" smtClean="0"/>
              <a:t>53</a:t>
            </a:fld>
            <a:endParaRPr lang="fr-FR"/>
          </a:p>
        </p:txBody>
      </p:sp>
    </p:spTree>
    <p:extLst>
      <p:ext uri="{BB962C8B-B14F-4D97-AF65-F5344CB8AC3E}">
        <p14:creationId xmlns:p14="http://schemas.microsoft.com/office/powerpoint/2010/main" val="1429486092"/>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29E6ACB6-C9C0-5E25-5D6B-8A081AF4A962}"/>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6E7B635-23E8-6E57-D37B-AF322B200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97A2266-0889-62EF-C5DD-5FB307CC7E56}"/>
              </a:ext>
            </a:extLst>
          </p:cNvPr>
          <p:cNvSpPr>
            <a:spLocks noGrp="1"/>
          </p:cNvSpPr>
          <p:nvPr>
            <p:ph type="title"/>
          </p:nvPr>
        </p:nvSpPr>
        <p:spPr>
          <a:xfrm>
            <a:off x="555171" y="1061357"/>
            <a:ext cx="4224125" cy="4470763"/>
          </a:xfrm>
          <a:solidFill>
            <a:schemeClr val="bg1"/>
          </a:solidFill>
        </p:spPr>
        <p:txBody>
          <a:bodyPr vert="horz" lIns="91440" tIns="45720" rIns="91440" bIns="45720" rtlCol="0" anchor="t">
            <a:noAutofit/>
          </a:bodyPr>
          <a:lstStyle/>
          <a:p>
            <a:pPr>
              <a:lnSpc>
                <a:spcPct val="100000"/>
              </a:lnSpc>
            </a:pPr>
            <a:r>
              <a:rPr lang="fr-FR" sz="2400" b="1" u="sng" dirty="0"/>
              <a:t>Achat de 58 vélos </a:t>
            </a:r>
            <a:br>
              <a:rPr lang="fr-FR" sz="2000" b="1" dirty="0"/>
            </a:br>
            <a:r>
              <a:rPr lang="fr-FR" sz="2000" b="1" dirty="0"/>
              <a:t>Hauts plateaux du centre</a:t>
            </a:r>
            <a:br>
              <a:rPr lang="fr-FR" sz="2000" b="1" dirty="0"/>
            </a:br>
            <a:r>
              <a:rPr lang="fr-FR" sz="2000" b="1" dirty="0"/>
              <a:t>	</a:t>
            </a:r>
            <a:r>
              <a:rPr lang="fr-FR" sz="2000" dirty="0"/>
              <a:t>Foyer de Long Dien: 10 vélos</a:t>
            </a:r>
            <a:br>
              <a:rPr lang="fr-FR" sz="2000" b="1" dirty="0"/>
            </a:br>
            <a:r>
              <a:rPr lang="fr-FR" sz="2000" b="1" dirty="0"/>
              <a:t>	</a:t>
            </a:r>
            <a:r>
              <a:rPr lang="fr-FR" sz="2000" dirty="0"/>
              <a:t>Foyer </a:t>
            </a:r>
            <a:r>
              <a:rPr lang="fr-FR" sz="2000" dirty="0" err="1"/>
              <a:t>Hoa</a:t>
            </a:r>
            <a:r>
              <a:rPr lang="fr-FR" sz="2000" dirty="0"/>
              <a:t> </a:t>
            </a:r>
            <a:r>
              <a:rPr lang="fr-FR" sz="2000" dirty="0" err="1"/>
              <a:t>Rừng</a:t>
            </a:r>
            <a:r>
              <a:rPr lang="fr-FR" sz="2000" dirty="0"/>
              <a:t>: 10 vélos</a:t>
            </a:r>
            <a:br>
              <a:rPr lang="fr-FR" sz="2000" dirty="0"/>
            </a:br>
            <a:r>
              <a:rPr lang="fr-FR" sz="2000" dirty="0"/>
              <a:t>	</a:t>
            </a:r>
            <a:r>
              <a:rPr lang="fr-FR" sz="2000" dirty="0" err="1"/>
              <a:t>Kon</a:t>
            </a:r>
            <a:r>
              <a:rPr lang="fr-FR" sz="2000" dirty="0"/>
              <a:t> </a:t>
            </a:r>
            <a:r>
              <a:rPr lang="fr-FR" sz="2000" dirty="0" err="1"/>
              <a:t>Trang</a:t>
            </a:r>
            <a:r>
              <a:rPr lang="fr-FR" sz="2000" dirty="0"/>
              <a:t>: 10 vélos</a:t>
            </a:r>
            <a:br>
              <a:rPr lang="fr-FR" sz="2000" dirty="0"/>
            </a:br>
            <a:r>
              <a:rPr lang="fr-FR" sz="2000" dirty="0"/>
              <a:t>	Foyer de </a:t>
            </a:r>
            <a:r>
              <a:rPr lang="fr-FR" sz="2000" dirty="0" err="1"/>
              <a:t>Pleichuet</a:t>
            </a:r>
            <a:r>
              <a:rPr lang="fr-FR" sz="2000" dirty="0"/>
              <a:t>: 15 vélos</a:t>
            </a:r>
            <a:br>
              <a:rPr lang="fr-FR" sz="2000" dirty="0"/>
            </a:br>
            <a:r>
              <a:rPr lang="fr-FR" sz="2000" dirty="0"/>
              <a:t>	Foyer de Ro </a:t>
            </a:r>
            <a:r>
              <a:rPr lang="fr-FR" sz="2000" dirty="0" err="1"/>
              <a:t>Koi</a:t>
            </a:r>
            <a:r>
              <a:rPr lang="fr-FR" sz="2000" dirty="0"/>
              <a:t>: 3 vélos</a:t>
            </a:r>
            <a:br>
              <a:rPr lang="fr-FR" sz="2000" dirty="0"/>
            </a:br>
            <a:br>
              <a:rPr lang="fr-FR" sz="2000" dirty="0"/>
            </a:br>
            <a:r>
              <a:rPr lang="fr-FR" sz="2000" b="1" dirty="0"/>
              <a:t>Au nord </a:t>
            </a:r>
            <a:r>
              <a:rPr lang="en-US" sz="2000" dirty="0"/>
              <a:t>Foyer Phúc </a:t>
            </a:r>
            <a:r>
              <a:rPr lang="en-US" sz="2000" dirty="0" err="1"/>
              <a:t>Trạch</a:t>
            </a:r>
            <a:r>
              <a:rPr lang="en-US" sz="2000" dirty="0"/>
              <a:t> : 10 </a:t>
            </a:r>
            <a:r>
              <a:rPr lang="en-US" sz="2000" dirty="0" err="1"/>
              <a:t>vélos</a:t>
            </a:r>
            <a:br>
              <a:rPr lang="en-US" sz="2000" dirty="0"/>
            </a:br>
            <a:br>
              <a:rPr lang="en-US" sz="2000" dirty="0"/>
            </a:br>
            <a:br>
              <a:rPr lang="fr-FR" sz="2000" dirty="0"/>
            </a:br>
            <a:r>
              <a:rPr lang="fr-FR" sz="2000" dirty="0"/>
              <a:t>Financement par </a:t>
            </a:r>
            <a:r>
              <a:rPr lang="fr-FR" sz="2000" b="1" dirty="0"/>
              <a:t>Notre Dame- Sainte Famille</a:t>
            </a:r>
            <a:r>
              <a:rPr lang="fr-FR" sz="2000" dirty="0"/>
              <a:t> de Sannois et  des </a:t>
            </a:r>
            <a:r>
              <a:rPr lang="fr-FR" sz="2000" b="1" dirty="0"/>
              <a:t>dons privés</a:t>
            </a:r>
            <a:br>
              <a:rPr lang="en-US" sz="2000" b="1" dirty="0"/>
            </a:br>
            <a:br>
              <a:rPr lang="en-US" sz="2000" dirty="0"/>
            </a:br>
            <a:endParaRPr lang="en-US" sz="2000" b="1" kern="1200" dirty="0">
              <a:solidFill>
                <a:schemeClr val="tx1"/>
              </a:solidFill>
            </a:endParaRPr>
          </a:p>
        </p:txBody>
      </p:sp>
      <p:grpSp>
        <p:nvGrpSpPr>
          <p:cNvPr id="48" name="Group 47">
            <a:extLst>
              <a:ext uri="{FF2B5EF4-FFF2-40B4-BE49-F238E27FC236}">
                <a16:creationId xmlns:a16="http://schemas.microsoft.com/office/drawing/2014/main" id="{7459D4EA-D08B-EAAA-E353-82B94AC1A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A2E5DD21-2ADD-EE82-966B-E9735CE1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8C15EE8F-4A14-C24F-03D9-9DD297246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73167DA5-1097-6D1C-585A-D4C2DB290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27BE33D2-B530-1DC1-E560-949283BE7C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sp>
        <p:nvSpPr>
          <p:cNvPr id="4" name="ZoneTexte 3">
            <a:extLst>
              <a:ext uri="{FF2B5EF4-FFF2-40B4-BE49-F238E27FC236}">
                <a16:creationId xmlns:a16="http://schemas.microsoft.com/office/drawing/2014/main" id="{A0FA7BB1-89D5-0195-DD25-7AAD15607771}"/>
              </a:ext>
            </a:extLst>
          </p:cNvPr>
          <p:cNvSpPr txBox="1"/>
          <p:nvPr/>
        </p:nvSpPr>
        <p:spPr>
          <a:xfrm>
            <a:off x="10001710" y="1865800"/>
            <a:ext cx="1275828" cy="2308324"/>
          </a:xfrm>
          <a:prstGeom prst="rect">
            <a:avLst/>
          </a:prstGeom>
          <a:solidFill>
            <a:schemeClr val="accent6">
              <a:lumMod val="20000"/>
              <a:lumOff val="80000"/>
            </a:schemeClr>
          </a:solidFill>
        </p:spPr>
        <p:txBody>
          <a:bodyPr wrap="square" rtlCol="0">
            <a:spAutoFit/>
          </a:bodyPr>
          <a:lstStyle/>
          <a:p>
            <a:pPr algn="r"/>
            <a:r>
              <a:rPr lang="fr-FR" sz="2400" b="1" dirty="0"/>
              <a:t>1 vélo pour se rendre à l’école</a:t>
            </a:r>
          </a:p>
          <a:p>
            <a:pPr algn="r"/>
            <a:endParaRPr lang="fr-FR" sz="2400" b="1" dirty="0"/>
          </a:p>
          <a:p>
            <a:pPr algn="r"/>
            <a:r>
              <a:rPr lang="fr-FR" sz="2400" b="1" dirty="0"/>
              <a:t>60€</a:t>
            </a:r>
          </a:p>
        </p:txBody>
      </p:sp>
      <p:pic>
        <p:nvPicPr>
          <p:cNvPr id="9" name="Image 8" descr="Une image contenant plein air, habits, personne, sol&#10;&#10;Le contenu généré par l’IA peut être incorrect.">
            <a:extLst>
              <a:ext uri="{FF2B5EF4-FFF2-40B4-BE49-F238E27FC236}">
                <a16:creationId xmlns:a16="http://schemas.microsoft.com/office/drawing/2014/main" id="{F31137D7-539C-816D-7EB4-675A69457F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7110" y="671333"/>
            <a:ext cx="4053568" cy="5404757"/>
          </a:xfrm>
          <a:prstGeom prst="rect">
            <a:avLst/>
          </a:prstGeom>
        </p:spPr>
      </p:pic>
      <p:sp>
        <p:nvSpPr>
          <p:cNvPr id="5" name="Espace réservé du numéro de diapositive 4">
            <a:extLst>
              <a:ext uri="{FF2B5EF4-FFF2-40B4-BE49-F238E27FC236}">
                <a16:creationId xmlns:a16="http://schemas.microsoft.com/office/drawing/2014/main" id="{5B1B3894-72C0-2FF1-5FC9-6A599162C4A7}"/>
              </a:ext>
            </a:extLst>
          </p:cNvPr>
          <p:cNvSpPr>
            <a:spLocks noGrp="1"/>
          </p:cNvSpPr>
          <p:nvPr>
            <p:ph type="sldNum" sz="quarter" idx="12"/>
          </p:nvPr>
        </p:nvSpPr>
        <p:spPr/>
        <p:txBody>
          <a:bodyPr/>
          <a:lstStyle/>
          <a:p>
            <a:fld id="{3C62C4C8-4A0E-D14A-9E1F-8CC67EF9E952}" type="slidenum">
              <a:rPr lang="fr-FR" smtClean="0"/>
              <a:t>54</a:t>
            </a:fld>
            <a:endParaRPr lang="fr-FR"/>
          </a:p>
        </p:txBody>
      </p:sp>
    </p:spTree>
    <p:extLst>
      <p:ext uri="{BB962C8B-B14F-4D97-AF65-F5344CB8AC3E}">
        <p14:creationId xmlns:p14="http://schemas.microsoft.com/office/powerpoint/2010/main" val="96485393"/>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20000"/>
              <a:lumOff val="80000"/>
            </a:schemeClr>
          </a:fgClr>
          <a:bgClr>
            <a:schemeClr val="bg1"/>
          </a:bgClr>
        </a:pattFill>
        <a:effectLst/>
      </p:bgPr>
    </p:bg>
    <p:spTree>
      <p:nvGrpSpPr>
        <p:cNvPr id="1" name="">
          <a:extLst>
            <a:ext uri="{FF2B5EF4-FFF2-40B4-BE49-F238E27FC236}">
              <a16:creationId xmlns:a16="http://schemas.microsoft.com/office/drawing/2014/main" id="{49D12321-9D29-3684-8B2E-CB727E160D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D4D3E5-1215-F498-FCDC-D351BC3FAC59}"/>
              </a:ext>
            </a:extLst>
          </p:cNvPr>
          <p:cNvSpPr>
            <a:spLocks noGrp="1"/>
          </p:cNvSpPr>
          <p:nvPr>
            <p:ph type="title"/>
          </p:nvPr>
        </p:nvSpPr>
        <p:spPr>
          <a:xfrm>
            <a:off x="831850" y="2524385"/>
            <a:ext cx="10515600" cy="2852737"/>
          </a:xfrm>
          <a:solidFill>
            <a:schemeClr val="bg1"/>
          </a:solidFill>
        </p:spPr>
        <p:txBody>
          <a:bodyPr/>
          <a:lstStyle/>
          <a:p>
            <a:r>
              <a:rPr lang="fr-FR" dirty="0"/>
              <a:t>Missions au Vietnam</a:t>
            </a:r>
          </a:p>
        </p:txBody>
      </p:sp>
      <p:pic>
        <p:nvPicPr>
          <p:cNvPr id="5" name="Image 4">
            <a:extLst>
              <a:ext uri="{FF2B5EF4-FFF2-40B4-BE49-F238E27FC236}">
                <a16:creationId xmlns:a16="http://schemas.microsoft.com/office/drawing/2014/main" id="{E906E90D-E4A8-DCEE-90DD-896EE53575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3" name="Picture 4" descr="logo_EDV_m">
            <a:extLst>
              <a:ext uri="{FF2B5EF4-FFF2-40B4-BE49-F238E27FC236}">
                <a16:creationId xmlns:a16="http://schemas.microsoft.com/office/drawing/2014/main" id="{A3C463F4-80F8-BE82-9246-6FE0CF6814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04165" y="176094"/>
            <a:ext cx="2510005" cy="1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45B18567-BDCD-080D-A5A6-450F81C2A5E4}"/>
              </a:ext>
            </a:extLst>
          </p:cNvPr>
          <p:cNvSpPr>
            <a:spLocks noGrp="1"/>
          </p:cNvSpPr>
          <p:nvPr>
            <p:ph type="sldNum" sz="quarter" idx="12"/>
          </p:nvPr>
        </p:nvSpPr>
        <p:spPr/>
        <p:txBody>
          <a:bodyPr/>
          <a:lstStyle/>
          <a:p>
            <a:fld id="{3C62C4C8-4A0E-D14A-9E1F-8CC67EF9E952}" type="slidenum">
              <a:rPr lang="fr-FR" smtClean="0"/>
              <a:t>55</a:t>
            </a:fld>
            <a:endParaRPr lang="fr-FR"/>
          </a:p>
        </p:txBody>
      </p:sp>
    </p:spTree>
    <p:extLst>
      <p:ext uri="{BB962C8B-B14F-4D97-AF65-F5344CB8AC3E}">
        <p14:creationId xmlns:p14="http://schemas.microsoft.com/office/powerpoint/2010/main" val="3718121885"/>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52"/>
          </a:schemeClr>
        </a:solidFill>
        <a:effectLst/>
      </p:bgPr>
    </p:bg>
    <p:spTree>
      <p:nvGrpSpPr>
        <p:cNvPr id="1" name="">
          <a:extLst>
            <a:ext uri="{FF2B5EF4-FFF2-40B4-BE49-F238E27FC236}">
              <a16:creationId xmlns:a16="http://schemas.microsoft.com/office/drawing/2014/main" id="{C50E8905-B6D5-EA48-E7B4-278D08B645A6}"/>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BF5BFABF-D15F-F49B-6B4D-BDB3DB8A1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4E54568-32D5-05E3-CC0C-7D6029DD8084}"/>
              </a:ext>
            </a:extLst>
          </p:cNvPr>
          <p:cNvSpPr>
            <a:spLocks noGrp="1"/>
          </p:cNvSpPr>
          <p:nvPr>
            <p:ph type="title"/>
          </p:nvPr>
        </p:nvSpPr>
        <p:spPr>
          <a:xfrm>
            <a:off x="329184" y="1099289"/>
            <a:ext cx="4171994" cy="4030943"/>
          </a:xfrm>
          <a:solidFill>
            <a:schemeClr val="bg1"/>
          </a:solidFill>
        </p:spPr>
        <p:txBody>
          <a:bodyPr vert="horz" lIns="91440" tIns="45720" rIns="91440" bIns="45720" rtlCol="0" anchor="ctr">
            <a:normAutofit fontScale="90000"/>
          </a:bodyPr>
          <a:lstStyle/>
          <a:p>
            <a:pPr algn="r"/>
            <a:r>
              <a:rPr lang="fr-FR" b="1" dirty="0">
                <a:solidFill>
                  <a:schemeClr val="bg2">
                    <a:lumMod val="10000"/>
                  </a:schemeClr>
                </a:solidFill>
              </a:rPr>
              <a:t>Eliane,</a:t>
            </a:r>
            <a:br>
              <a:rPr lang="fr-FR" b="1" dirty="0">
                <a:solidFill>
                  <a:schemeClr val="bg2">
                    <a:lumMod val="10000"/>
                  </a:schemeClr>
                </a:solidFill>
              </a:rPr>
            </a:br>
            <a:r>
              <a:rPr lang="fr-FR" b="1" dirty="0">
                <a:solidFill>
                  <a:schemeClr val="bg2">
                    <a:lumMod val="10000"/>
                  </a:schemeClr>
                </a:solidFill>
              </a:rPr>
              <a:t>  Claire,</a:t>
            </a:r>
            <a:br>
              <a:rPr lang="fr-FR" b="1" dirty="0">
                <a:solidFill>
                  <a:schemeClr val="bg2">
                    <a:lumMod val="10000"/>
                  </a:schemeClr>
                </a:solidFill>
              </a:rPr>
            </a:br>
            <a:r>
              <a:rPr lang="fr-FR" b="1" dirty="0">
                <a:solidFill>
                  <a:schemeClr val="bg2">
                    <a:lumMod val="10000"/>
                  </a:schemeClr>
                </a:solidFill>
              </a:rPr>
              <a:t>Amina</a:t>
            </a:r>
            <a:br>
              <a:rPr lang="fr-FR" b="1" dirty="0">
                <a:solidFill>
                  <a:schemeClr val="bg2">
                    <a:lumMod val="10000"/>
                  </a:schemeClr>
                </a:solidFill>
              </a:rPr>
            </a:br>
            <a:r>
              <a:rPr lang="fr-FR" b="1" dirty="0">
                <a:solidFill>
                  <a:schemeClr val="bg2">
                    <a:lumMod val="10000"/>
                  </a:schemeClr>
                </a:solidFill>
              </a:rPr>
              <a:t> et </a:t>
            </a:r>
            <a:br>
              <a:rPr lang="fr-FR" b="1" dirty="0">
                <a:solidFill>
                  <a:schemeClr val="bg2">
                    <a:lumMod val="10000"/>
                  </a:schemeClr>
                </a:solidFill>
              </a:rPr>
            </a:br>
            <a:r>
              <a:rPr lang="fr-FR" b="1" dirty="0">
                <a:solidFill>
                  <a:schemeClr val="bg2">
                    <a:lumMod val="10000"/>
                  </a:schemeClr>
                </a:solidFill>
              </a:rPr>
              <a:t>Nathalie</a:t>
            </a:r>
            <a:br>
              <a:rPr lang="fr-FR" dirty="0">
                <a:solidFill>
                  <a:schemeClr val="bg2">
                    <a:lumMod val="10000"/>
                  </a:schemeClr>
                </a:solidFill>
              </a:rPr>
            </a:br>
            <a:br>
              <a:rPr lang="fr-FR" sz="3200" dirty="0">
                <a:solidFill>
                  <a:schemeClr val="bg2">
                    <a:lumMod val="10000"/>
                  </a:schemeClr>
                </a:solidFill>
              </a:rPr>
            </a:br>
            <a:r>
              <a:rPr lang="fr-FR" sz="3600" dirty="0">
                <a:solidFill>
                  <a:schemeClr val="bg2">
                    <a:lumMod val="10000"/>
                  </a:schemeClr>
                </a:solidFill>
              </a:rPr>
              <a:t>Mission </a:t>
            </a:r>
            <a:br>
              <a:rPr lang="fr-FR" sz="3600" dirty="0">
                <a:solidFill>
                  <a:schemeClr val="bg2">
                    <a:lumMod val="10000"/>
                  </a:schemeClr>
                </a:solidFill>
              </a:rPr>
            </a:br>
            <a:r>
              <a:rPr lang="fr-FR" sz="3600" dirty="0">
                <a:solidFill>
                  <a:schemeClr val="bg2">
                    <a:lumMod val="10000"/>
                  </a:schemeClr>
                </a:solidFill>
              </a:rPr>
              <a:t>Mars 2026</a:t>
            </a:r>
            <a:endParaRPr lang="en-US" sz="3600" b="1" kern="1200" dirty="0">
              <a:solidFill>
                <a:schemeClr val="tx1"/>
              </a:solidFill>
            </a:endParaRPr>
          </a:p>
        </p:txBody>
      </p:sp>
      <p:grpSp>
        <p:nvGrpSpPr>
          <p:cNvPr id="48" name="Group 47">
            <a:extLst>
              <a:ext uri="{FF2B5EF4-FFF2-40B4-BE49-F238E27FC236}">
                <a16:creationId xmlns:a16="http://schemas.microsoft.com/office/drawing/2014/main" id="{5B4FE00E-DBF7-1A42-BD62-D36D5652D0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9" name="Straight Connector 48">
              <a:extLst>
                <a:ext uri="{FF2B5EF4-FFF2-40B4-BE49-F238E27FC236}">
                  <a16:creationId xmlns:a16="http://schemas.microsoft.com/office/drawing/2014/main" id="{C62DEFCA-A2B2-A56F-59C6-C68E5ED5CB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902D7A5-C789-4AE0-DE9F-463F87077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D9A583D0-D7B8-5A00-48C7-CBEB7FE95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414B6238-C821-66BC-EA76-EA44641530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cxnSp>
        <p:nvCxnSpPr>
          <p:cNvPr id="4" name="Connecteur droit 3">
            <a:extLst>
              <a:ext uri="{FF2B5EF4-FFF2-40B4-BE49-F238E27FC236}">
                <a16:creationId xmlns:a16="http://schemas.microsoft.com/office/drawing/2014/main" id="{CF3BDD26-721E-05B2-5607-902B2EEBA578}"/>
              </a:ext>
            </a:extLst>
          </p:cNvPr>
          <p:cNvCxnSpPr>
            <a:cxnSpLocks/>
          </p:cNvCxnSpPr>
          <p:nvPr/>
        </p:nvCxnSpPr>
        <p:spPr>
          <a:xfrm>
            <a:off x="4872265" y="1099289"/>
            <a:ext cx="0" cy="4030943"/>
          </a:xfrm>
          <a:prstGeom prst="line">
            <a:avLst/>
          </a:prstGeom>
          <a:ln w="21590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pic>
        <p:nvPicPr>
          <p:cNvPr id="8" name="Image 7" descr="Une image contenant texte, arbre, carte&#10;&#10;Le contenu généré par l’IA peut être incorrect.">
            <a:extLst>
              <a:ext uri="{FF2B5EF4-FFF2-40B4-BE49-F238E27FC236}">
                <a16:creationId xmlns:a16="http://schemas.microsoft.com/office/drawing/2014/main" id="{C895F29F-F95E-54DA-E8A0-580763D25E6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845602" y="309230"/>
            <a:ext cx="4112995" cy="6168870"/>
          </a:xfrm>
          <a:prstGeom prst="rect">
            <a:avLst/>
          </a:prstGeom>
        </p:spPr>
      </p:pic>
      <p:sp>
        <p:nvSpPr>
          <p:cNvPr id="5" name="Espace réservé du numéro de diapositive 4">
            <a:extLst>
              <a:ext uri="{FF2B5EF4-FFF2-40B4-BE49-F238E27FC236}">
                <a16:creationId xmlns:a16="http://schemas.microsoft.com/office/drawing/2014/main" id="{0DBA2ED8-33CB-0505-7C72-E89A8C697D65}"/>
              </a:ext>
            </a:extLst>
          </p:cNvPr>
          <p:cNvSpPr>
            <a:spLocks noGrp="1"/>
          </p:cNvSpPr>
          <p:nvPr>
            <p:ph type="sldNum" sz="quarter" idx="12"/>
          </p:nvPr>
        </p:nvSpPr>
        <p:spPr/>
        <p:txBody>
          <a:bodyPr/>
          <a:lstStyle/>
          <a:p>
            <a:fld id="{3C62C4C8-4A0E-D14A-9E1F-8CC67EF9E952}" type="slidenum">
              <a:rPr lang="fr-FR" smtClean="0"/>
              <a:t>56</a:t>
            </a:fld>
            <a:endParaRPr lang="fr-FR"/>
          </a:p>
        </p:txBody>
      </p:sp>
    </p:spTree>
    <p:extLst>
      <p:ext uri="{BB962C8B-B14F-4D97-AF65-F5344CB8AC3E}">
        <p14:creationId xmlns:p14="http://schemas.microsoft.com/office/powerpoint/2010/main" val="242855429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a:extLst>
            <a:ext uri="{FF2B5EF4-FFF2-40B4-BE49-F238E27FC236}">
              <a16:creationId xmlns:a16="http://schemas.microsoft.com/office/drawing/2014/main" id="{789DDEB2-013C-3C87-B923-9F39FC5643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F8ABA1-C38D-CDCF-F334-543EE97E1EA7}"/>
              </a:ext>
            </a:extLst>
          </p:cNvPr>
          <p:cNvSpPr>
            <a:spLocks noGrp="1"/>
          </p:cNvSpPr>
          <p:nvPr>
            <p:ph type="title"/>
          </p:nvPr>
        </p:nvSpPr>
        <p:spPr>
          <a:xfrm>
            <a:off x="279249" y="1350621"/>
            <a:ext cx="3139773" cy="4156757"/>
          </a:xfrm>
          <a:solidFill>
            <a:schemeClr val="bg1"/>
          </a:solidFill>
        </p:spPr>
        <p:txBody>
          <a:bodyPr>
            <a:normAutofit/>
          </a:bodyPr>
          <a:lstStyle/>
          <a:p>
            <a:pPr algn="r"/>
            <a:r>
              <a:rPr lang="fr-FR" dirty="0">
                <a:solidFill>
                  <a:schemeClr val="bg2">
                    <a:lumMod val="10000"/>
                  </a:schemeClr>
                </a:solidFill>
              </a:rPr>
              <a:t>Eliane,</a:t>
            </a:r>
            <a:br>
              <a:rPr lang="fr-FR" dirty="0">
                <a:solidFill>
                  <a:schemeClr val="bg2">
                    <a:lumMod val="10000"/>
                  </a:schemeClr>
                </a:solidFill>
              </a:rPr>
            </a:br>
            <a:r>
              <a:rPr lang="fr-FR" dirty="0">
                <a:solidFill>
                  <a:schemeClr val="bg2">
                    <a:lumMod val="10000"/>
                  </a:schemeClr>
                </a:solidFill>
              </a:rPr>
              <a:t>Claire,</a:t>
            </a:r>
            <a:br>
              <a:rPr lang="fr-FR" dirty="0">
                <a:solidFill>
                  <a:schemeClr val="bg2">
                    <a:lumMod val="10000"/>
                  </a:schemeClr>
                </a:solidFill>
              </a:rPr>
            </a:br>
            <a:r>
              <a:rPr lang="fr-FR" dirty="0">
                <a:solidFill>
                  <a:schemeClr val="bg2">
                    <a:lumMod val="10000"/>
                  </a:schemeClr>
                </a:solidFill>
              </a:rPr>
              <a:t>Amina </a:t>
            </a:r>
            <a:br>
              <a:rPr lang="fr-FR" dirty="0">
                <a:solidFill>
                  <a:schemeClr val="bg2">
                    <a:lumMod val="10000"/>
                  </a:schemeClr>
                </a:solidFill>
              </a:rPr>
            </a:br>
            <a:r>
              <a:rPr lang="fr-FR" dirty="0">
                <a:solidFill>
                  <a:schemeClr val="bg2">
                    <a:lumMod val="10000"/>
                  </a:schemeClr>
                </a:solidFill>
              </a:rPr>
              <a:t>et </a:t>
            </a:r>
            <a:br>
              <a:rPr lang="fr-FR" dirty="0">
                <a:solidFill>
                  <a:schemeClr val="bg2">
                    <a:lumMod val="10000"/>
                  </a:schemeClr>
                </a:solidFill>
              </a:rPr>
            </a:br>
            <a:r>
              <a:rPr lang="fr-FR" dirty="0">
                <a:solidFill>
                  <a:schemeClr val="bg2">
                    <a:lumMod val="10000"/>
                  </a:schemeClr>
                </a:solidFill>
              </a:rPr>
              <a:t>Nathalie</a:t>
            </a:r>
            <a:br>
              <a:rPr lang="fr-FR" sz="4800" dirty="0">
                <a:solidFill>
                  <a:schemeClr val="bg2">
                    <a:lumMod val="10000"/>
                  </a:schemeClr>
                </a:solidFill>
              </a:rPr>
            </a:br>
            <a:endParaRPr lang="fr-FR" sz="4000" dirty="0">
              <a:solidFill>
                <a:schemeClr val="bg2">
                  <a:lumMod val="10000"/>
                </a:schemeClr>
              </a:solidFill>
            </a:endParaRPr>
          </a:p>
        </p:txBody>
      </p:sp>
      <p:sp>
        <p:nvSpPr>
          <p:cNvPr id="3" name="Espace réservé du contenu 2">
            <a:extLst>
              <a:ext uri="{FF2B5EF4-FFF2-40B4-BE49-F238E27FC236}">
                <a16:creationId xmlns:a16="http://schemas.microsoft.com/office/drawing/2014/main" id="{C4629B0B-9844-B3C1-2D75-4BFE168F3734}"/>
              </a:ext>
            </a:extLst>
          </p:cNvPr>
          <p:cNvSpPr>
            <a:spLocks noGrp="1"/>
          </p:cNvSpPr>
          <p:nvPr>
            <p:ph idx="1"/>
          </p:nvPr>
        </p:nvSpPr>
        <p:spPr>
          <a:xfrm>
            <a:off x="4006851" y="703385"/>
            <a:ext cx="7905899" cy="5526135"/>
          </a:xfrm>
          <a:solidFill>
            <a:schemeClr val="bg1"/>
          </a:solidFill>
        </p:spPr>
        <p:txBody>
          <a:bodyPr anchor="t">
            <a:normAutofit/>
          </a:bodyPr>
          <a:lstStyle/>
          <a:p>
            <a:pPr marL="0" indent="0" algn="ctr">
              <a:buNone/>
            </a:pPr>
            <a:r>
              <a:rPr lang="fr-FR" sz="3600" dirty="0"/>
              <a:t>Une mission terrain centrée sur le parrainage</a:t>
            </a:r>
          </a:p>
          <a:p>
            <a:pPr marL="0" indent="0">
              <a:buNone/>
            </a:pPr>
            <a:r>
              <a:rPr lang="fr-FR" dirty="0"/>
              <a:t>🏠 </a:t>
            </a:r>
            <a:r>
              <a:rPr lang="fr-FR" dirty="0" err="1"/>
              <a:t>Thien</a:t>
            </a:r>
            <a:r>
              <a:rPr lang="fr-FR" dirty="0"/>
              <a:t> Phu: 85 pensionnaires</a:t>
            </a:r>
          </a:p>
          <a:p>
            <a:pPr marL="0" indent="0">
              <a:buNone/>
            </a:pPr>
            <a:r>
              <a:rPr lang="fr-FR" dirty="0"/>
              <a:t>🏠 </a:t>
            </a:r>
            <a:r>
              <a:rPr lang="fr-FR" dirty="0" err="1"/>
              <a:t>Pleiku</a:t>
            </a:r>
            <a:r>
              <a:rPr lang="fr-FR" dirty="0"/>
              <a:t> 2: 77 enfants pensionnaires</a:t>
            </a:r>
          </a:p>
          <a:p>
            <a:pPr marL="0" indent="0">
              <a:buNone/>
            </a:pPr>
            <a:r>
              <a:rPr lang="fr-FR" dirty="0"/>
              <a:t>🏠 </a:t>
            </a:r>
            <a:r>
              <a:rPr lang="fr-FR" dirty="0" err="1"/>
              <a:t>Phong</a:t>
            </a:r>
            <a:r>
              <a:rPr lang="fr-FR" dirty="0"/>
              <a:t> </a:t>
            </a:r>
            <a:r>
              <a:rPr lang="fr-FR" dirty="0" err="1"/>
              <a:t>Nghia</a:t>
            </a:r>
            <a:r>
              <a:rPr lang="fr-FR" dirty="0"/>
              <a:t>: 26 jeunes dont 10 à l’université</a:t>
            </a:r>
          </a:p>
          <a:p>
            <a:pPr marL="0" indent="0">
              <a:buNone/>
            </a:pPr>
            <a:r>
              <a:rPr lang="fr-FR" dirty="0"/>
              <a:t>🏠 Vinh Son 1 et 2: 65 jeunes orphelins</a:t>
            </a:r>
          </a:p>
          <a:p>
            <a:pPr marL="0" indent="0">
              <a:buNone/>
            </a:pPr>
            <a:r>
              <a:rPr lang="fr-FR" dirty="0"/>
              <a:t>🧸 Ecole Paradis: 27 enfants de 3 à 6ans</a:t>
            </a:r>
          </a:p>
          <a:p>
            <a:pPr marL="0" indent="0">
              <a:buNone/>
            </a:pPr>
            <a:r>
              <a:rPr lang="fr-FR" dirty="0"/>
              <a:t>🏠 Foyer Teresa: 83 jeunes </a:t>
            </a:r>
          </a:p>
          <a:p>
            <a:pPr marL="0" indent="0">
              <a:buNone/>
            </a:pPr>
            <a:r>
              <a:rPr lang="fr-FR" dirty="0"/>
              <a:t>🧑‍🏫 Ecoles de </a:t>
            </a:r>
            <a:r>
              <a:rPr lang="fr-FR" dirty="0" err="1"/>
              <a:t>Binh</a:t>
            </a:r>
            <a:r>
              <a:rPr lang="fr-FR" dirty="0"/>
              <a:t> </a:t>
            </a:r>
            <a:r>
              <a:rPr lang="fr-FR" dirty="0" err="1"/>
              <a:t>Phong</a:t>
            </a:r>
            <a:r>
              <a:rPr lang="fr-FR" dirty="0"/>
              <a:t> et </a:t>
            </a:r>
            <a:r>
              <a:rPr lang="fr-FR" dirty="0" err="1"/>
              <a:t>Halam</a:t>
            </a:r>
            <a:r>
              <a:rPr lang="fr-FR" dirty="0"/>
              <a:t>: 64 enfants </a:t>
            </a:r>
          </a:p>
          <a:p>
            <a:pPr marL="0" indent="0">
              <a:buNone/>
            </a:pPr>
            <a:r>
              <a:rPr lang="fr-FR" dirty="0"/>
              <a:t>📚 Formation professionnelle de Thanh Tam</a:t>
            </a:r>
          </a:p>
        </p:txBody>
      </p:sp>
      <p:pic>
        <p:nvPicPr>
          <p:cNvPr id="9" name="Image 8">
            <a:extLst>
              <a:ext uri="{FF2B5EF4-FFF2-40B4-BE49-F238E27FC236}">
                <a16:creationId xmlns:a16="http://schemas.microsoft.com/office/drawing/2014/main" id="{0C7DC550-7381-D2B8-A3CA-102EDF3042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cxnSp>
        <p:nvCxnSpPr>
          <p:cNvPr id="4" name="Connecteur droit 3">
            <a:extLst>
              <a:ext uri="{FF2B5EF4-FFF2-40B4-BE49-F238E27FC236}">
                <a16:creationId xmlns:a16="http://schemas.microsoft.com/office/drawing/2014/main" id="{872743B0-AF13-B49E-1574-C5F507D74446}"/>
              </a:ext>
            </a:extLst>
          </p:cNvPr>
          <p:cNvCxnSpPr>
            <a:cxnSpLocks/>
          </p:cNvCxnSpPr>
          <p:nvPr/>
        </p:nvCxnSpPr>
        <p:spPr>
          <a:xfrm>
            <a:off x="3712936" y="1717385"/>
            <a:ext cx="0" cy="3423230"/>
          </a:xfrm>
          <a:prstGeom prst="line">
            <a:avLst/>
          </a:prstGeom>
          <a:ln w="21590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6" name="Espace réservé du numéro de diapositive 5">
            <a:extLst>
              <a:ext uri="{FF2B5EF4-FFF2-40B4-BE49-F238E27FC236}">
                <a16:creationId xmlns:a16="http://schemas.microsoft.com/office/drawing/2014/main" id="{56BFCD9F-41F2-8BCC-8208-DFFDAB94B565}"/>
              </a:ext>
            </a:extLst>
          </p:cNvPr>
          <p:cNvSpPr>
            <a:spLocks noGrp="1"/>
          </p:cNvSpPr>
          <p:nvPr>
            <p:ph type="sldNum" sz="quarter" idx="12"/>
          </p:nvPr>
        </p:nvSpPr>
        <p:spPr/>
        <p:txBody>
          <a:bodyPr/>
          <a:lstStyle/>
          <a:p>
            <a:fld id="{3C62C4C8-4A0E-D14A-9E1F-8CC67EF9E952}" type="slidenum">
              <a:rPr lang="fr-FR" smtClean="0"/>
              <a:t>57</a:t>
            </a:fld>
            <a:endParaRPr lang="fr-FR"/>
          </a:p>
        </p:txBody>
      </p:sp>
    </p:spTree>
    <p:extLst>
      <p:ext uri="{BB962C8B-B14F-4D97-AF65-F5344CB8AC3E}">
        <p14:creationId xmlns:p14="http://schemas.microsoft.com/office/powerpoint/2010/main" val="1474811370"/>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273"/>
          </a:schemeClr>
        </a:solidFill>
        <a:effectLst/>
      </p:bgPr>
    </p:bg>
    <p:spTree>
      <p:nvGrpSpPr>
        <p:cNvPr id="1" name="">
          <a:extLst>
            <a:ext uri="{FF2B5EF4-FFF2-40B4-BE49-F238E27FC236}">
              <a16:creationId xmlns:a16="http://schemas.microsoft.com/office/drawing/2014/main" id="{77EE23F6-620A-559D-C761-9D6BDE02E150}"/>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93F0731-7C7B-2F2D-8AC9-EF4C6EC68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5D5AD2-C1D8-E42A-5F23-30D3E2C69199}"/>
              </a:ext>
            </a:extLst>
          </p:cNvPr>
          <p:cNvSpPr>
            <a:spLocks noGrp="1"/>
          </p:cNvSpPr>
          <p:nvPr>
            <p:ph type="title"/>
          </p:nvPr>
        </p:nvSpPr>
        <p:spPr>
          <a:xfrm>
            <a:off x="1113810" y="3023754"/>
            <a:ext cx="4900144" cy="2736965"/>
          </a:xfrm>
        </p:spPr>
        <p:txBody>
          <a:bodyPr vert="horz" lIns="91440" tIns="45720" rIns="91440" bIns="45720" rtlCol="0" anchor="t">
            <a:normAutofit/>
          </a:bodyPr>
          <a:lstStyle/>
          <a:p>
            <a:br>
              <a:rPr lang="en-US" sz="3800" b="1" kern="1200">
                <a:solidFill>
                  <a:schemeClr val="tx1"/>
                </a:solidFill>
                <a:latin typeface="+mj-lt"/>
                <a:ea typeface="+mj-ea"/>
                <a:cs typeface="+mj-cs"/>
              </a:rPr>
            </a:br>
            <a:br>
              <a:rPr lang="en-US" sz="3800" b="1" kern="1200">
                <a:solidFill>
                  <a:schemeClr val="tx1"/>
                </a:solidFill>
                <a:latin typeface="+mj-lt"/>
                <a:ea typeface="+mj-ea"/>
                <a:cs typeface="+mj-cs"/>
              </a:rPr>
            </a:br>
            <a:br>
              <a:rPr lang="en-US" sz="3800" b="1" kern="1200">
                <a:solidFill>
                  <a:schemeClr val="tx1"/>
                </a:solidFill>
                <a:latin typeface="+mj-lt"/>
                <a:ea typeface="+mj-ea"/>
                <a:cs typeface="+mj-cs"/>
              </a:rPr>
            </a:br>
            <a:br>
              <a:rPr lang="en-US" sz="3800" b="1" kern="1200">
                <a:solidFill>
                  <a:schemeClr val="tx1"/>
                </a:solidFill>
                <a:latin typeface="+mj-lt"/>
                <a:ea typeface="+mj-ea"/>
                <a:cs typeface="+mj-cs"/>
              </a:rPr>
            </a:br>
            <a:endParaRPr lang="en-US" sz="3800" b="1" kern="1200">
              <a:solidFill>
                <a:schemeClr val="tx1"/>
              </a:solidFill>
              <a:latin typeface="+mj-lt"/>
              <a:ea typeface="+mj-ea"/>
              <a:cs typeface="+mj-cs"/>
            </a:endParaRPr>
          </a:p>
        </p:txBody>
      </p:sp>
      <p:grpSp>
        <p:nvGrpSpPr>
          <p:cNvPr id="48" name="Group 47">
            <a:extLst>
              <a:ext uri="{FF2B5EF4-FFF2-40B4-BE49-F238E27FC236}">
                <a16:creationId xmlns:a16="http://schemas.microsoft.com/office/drawing/2014/main" id="{7935AC2D-D11C-7176-4FB7-0A4A4263B6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9" name="Rectangle 48">
              <a:extLst>
                <a:ext uri="{FF2B5EF4-FFF2-40B4-BE49-F238E27FC236}">
                  <a16:creationId xmlns:a16="http://schemas.microsoft.com/office/drawing/2014/main" id="{020CC710-EB07-A10B-3FFE-2CECAD56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3E0E12B-E4A6-E1FB-CD8A-77D56735E3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7A7D3A8-FC6C-FEF5-10DD-7CDE09A6C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2811E55A-AD9A-A182-2886-6B4C32099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5B9B6BC-D704-6997-7BF9-98D570A5D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ersonne, habits, Visage humain, fille&#10;&#10;Le contenu généré par l’IA peut être incorrect.">
            <a:extLst>
              <a:ext uri="{FF2B5EF4-FFF2-40B4-BE49-F238E27FC236}">
                <a16:creationId xmlns:a16="http://schemas.microsoft.com/office/drawing/2014/main" id="{8040E1AE-FDEB-389F-C97C-D6BA26DBF907}"/>
              </a:ext>
            </a:extLst>
          </p:cNvPr>
          <p:cNvPicPr>
            <a:picLocks noChangeAspect="1"/>
          </p:cNvPicPr>
          <p:nvPr/>
        </p:nvPicPr>
        <p:blipFill>
          <a:blip r:embed="rId3" cstate="screen">
            <a:extLst>
              <a:ext uri="{28A0092B-C50C-407E-A947-70E740481C1C}">
                <a14:useLocalDpi xmlns:a14="http://schemas.microsoft.com/office/drawing/2010/main"/>
              </a:ext>
            </a:extLst>
          </a:blip>
          <a:srcRect r="-1"/>
          <a:stretch>
            <a:fillRect/>
          </a:stretch>
        </p:blipFill>
        <p:spPr>
          <a:xfrm>
            <a:off x="7114162" y="471748"/>
            <a:ext cx="4324849" cy="2552007"/>
          </a:xfrm>
          <a:prstGeom prst="rect">
            <a:avLst/>
          </a:prstGeom>
        </p:spPr>
      </p:pic>
      <p:sp>
        <p:nvSpPr>
          <p:cNvPr id="57" name="Rectangle 56">
            <a:extLst>
              <a:ext uri="{FF2B5EF4-FFF2-40B4-BE49-F238E27FC236}">
                <a16:creationId xmlns:a16="http://schemas.microsoft.com/office/drawing/2014/main" id="{BC4D1D62-2814-BAAB-CAC1-51BBCEDF8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 15" descr="Une image contenant habits, personne, femme, Apprentissage&#10;&#10;Le contenu généré par l’IA peut être incorrect.">
            <a:extLst>
              <a:ext uri="{FF2B5EF4-FFF2-40B4-BE49-F238E27FC236}">
                <a16:creationId xmlns:a16="http://schemas.microsoft.com/office/drawing/2014/main" id="{90AD19CD-C3B5-5857-9799-5C38485427C2}"/>
              </a:ext>
            </a:extLst>
          </p:cNvPr>
          <p:cNvPicPr>
            <a:picLocks noChangeAspect="1"/>
          </p:cNvPicPr>
          <p:nvPr/>
        </p:nvPicPr>
        <p:blipFill>
          <a:blip r:embed="rId4" cstate="screen">
            <a:extLst>
              <a:ext uri="{28A0092B-C50C-407E-A947-70E740481C1C}">
                <a14:useLocalDpi xmlns:a14="http://schemas.microsoft.com/office/drawing/2010/main"/>
              </a:ext>
            </a:extLst>
          </a:blip>
          <a:srcRect r="-1"/>
          <a:stretch>
            <a:fillRect/>
          </a:stretch>
        </p:blipFill>
        <p:spPr>
          <a:xfrm>
            <a:off x="7114162" y="3676230"/>
            <a:ext cx="4324849" cy="2552007"/>
          </a:xfrm>
          <a:prstGeom prst="rect">
            <a:avLst/>
          </a:prstGeom>
        </p:spPr>
      </p:pic>
      <p:pic>
        <p:nvPicPr>
          <p:cNvPr id="18" name="Image 17" descr="Une image contenant habits, personne, groupe, Groupe social&#10;&#10;Le contenu généré par l’IA peut être incorrect.">
            <a:extLst>
              <a:ext uri="{FF2B5EF4-FFF2-40B4-BE49-F238E27FC236}">
                <a16:creationId xmlns:a16="http://schemas.microsoft.com/office/drawing/2014/main" id="{09AC3318-95A9-46EE-574C-93F2B31972F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87683" y="257770"/>
            <a:ext cx="5557827" cy="2939327"/>
          </a:xfrm>
          <a:prstGeom prst="rect">
            <a:avLst/>
          </a:prstGeom>
        </p:spPr>
      </p:pic>
      <p:pic>
        <p:nvPicPr>
          <p:cNvPr id="20" name="Image 19" descr="Une image contenant habits, personne, sourire, groupe&#10;&#10;Le contenu généré par l’IA peut être incorrect.">
            <a:extLst>
              <a:ext uri="{FF2B5EF4-FFF2-40B4-BE49-F238E27FC236}">
                <a16:creationId xmlns:a16="http://schemas.microsoft.com/office/drawing/2014/main" id="{0C567B56-3DEA-1654-EBEB-072CD800BEE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22317" y="3479782"/>
            <a:ext cx="5548745" cy="2748455"/>
          </a:xfrm>
          <a:prstGeom prst="rect">
            <a:avLst/>
          </a:prstGeom>
        </p:spPr>
      </p:pic>
      <p:sp>
        <p:nvSpPr>
          <p:cNvPr id="4" name="Espace réservé du numéro de diapositive 3">
            <a:extLst>
              <a:ext uri="{FF2B5EF4-FFF2-40B4-BE49-F238E27FC236}">
                <a16:creationId xmlns:a16="http://schemas.microsoft.com/office/drawing/2014/main" id="{1896E970-C925-517E-F134-C808EC2B746C}"/>
              </a:ext>
            </a:extLst>
          </p:cNvPr>
          <p:cNvSpPr>
            <a:spLocks noGrp="1"/>
          </p:cNvSpPr>
          <p:nvPr>
            <p:ph type="sldNum" sz="quarter" idx="12"/>
          </p:nvPr>
        </p:nvSpPr>
        <p:spPr/>
        <p:txBody>
          <a:bodyPr/>
          <a:lstStyle/>
          <a:p>
            <a:fld id="{3C62C4C8-4A0E-D14A-9E1F-8CC67EF9E952}" type="slidenum">
              <a:rPr lang="fr-FR" smtClean="0"/>
              <a:t>58</a:t>
            </a:fld>
            <a:endParaRPr lang="fr-FR"/>
          </a:p>
        </p:txBody>
      </p:sp>
    </p:spTree>
    <p:extLst>
      <p:ext uri="{BB962C8B-B14F-4D97-AF65-F5344CB8AC3E}">
        <p14:creationId xmlns:p14="http://schemas.microsoft.com/office/powerpoint/2010/main" val="2413105941"/>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15"/>
          </a:schemeClr>
        </a:solidFill>
        <a:effectLst/>
      </p:bgPr>
    </p:bg>
    <p:spTree>
      <p:nvGrpSpPr>
        <p:cNvPr id="1" name="">
          <a:extLst>
            <a:ext uri="{FF2B5EF4-FFF2-40B4-BE49-F238E27FC236}">
              <a16:creationId xmlns:a16="http://schemas.microsoft.com/office/drawing/2014/main" id="{A21D2FA0-9AFB-4D05-04B0-69B4BB29C147}"/>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AC2952C-694E-DD15-9127-B21D54DD7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1339CFA-1286-440C-3188-5C7BDD1A7AAB}"/>
              </a:ext>
            </a:extLst>
          </p:cNvPr>
          <p:cNvSpPr>
            <a:spLocks noGrp="1"/>
          </p:cNvSpPr>
          <p:nvPr>
            <p:ph type="title"/>
          </p:nvPr>
        </p:nvSpPr>
        <p:spPr>
          <a:xfrm>
            <a:off x="1113810" y="3023754"/>
            <a:ext cx="4900144" cy="2736965"/>
          </a:xfrm>
        </p:spPr>
        <p:txBody>
          <a:bodyPr vert="horz" lIns="91440" tIns="45720" rIns="91440" bIns="45720" rtlCol="0" anchor="t">
            <a:normAutofit/>
          </a:bodyPr>
          <a:lstStyle/>
          <a:p>
            <a:br>
              <a:rPr lang="en-US" sz="3800" b="1" kern="1200">
                <a:solidFill>
                  <a:schemeClr val="tx1"/>
                </a:solidFill>
                <a:latin typeface="+mj-lt"/>
                <a:ea typeface="+mj-ea"/>
                <a:cs typeface="+mj-cs"/>
              </a:rPr>
            </a:br>
            <a:br>
              <a:rPr lang="en-US" sz="3800" b="1" kern="1200">
                <a:solidFill>
                  <a:schemeClr val="tx1"/>
                </a:solidFill>
                <a:latin typeface="+mj-lt"/>
                <a:ea typeface="+mj-ea"/>
                <a:cs typeface="+mj-cs"/>
              </a:rPr>
            </a:br>
            <a:br>
              <a:rPr lang="en-US" sz="3800" b="1" kern="1200">
                <a:solidFill>
                  <a:schemeClr val="tx1"/>
                </a:solidFill>
                <a:latin typeface="+mj-lt"/>
                <a:ea typeface="+mj-ea"/>
                <a:cs typeface="+mj-cs"/>
              </a:rPr>
            </a:br>
            <a:br>
              <a:rPr lang="en-US" sz="3800" b="1" kern="1200">
                <a:solidFill>
                  <a:schemeClr val="tx1"/>
                </a:solidFill>
                <a:latin typeface="+mj-lt"/>
                <a:ea typeface="+mj-ea"/>
                <a:cs typeface="+mj-cs"/>
              </a:rPr>
            </a:br>
            <a:endParaRPr lang="en-US" sz="3800" b="1" kern="1200">
              <a:solidFill>
                <a:schemeClr val="tx1"/>
              </a:solidFill>
              <a:latin typeface="+mj-lt"/>
              <a:ea typeface="+mj-ea"/>
              <a:cs typeface="+mj-cs"/>
            </a:endParaRPr>
          </a:p>
        </p:txBody>
      </p:sp>
      <p:grpSp>
        <p:nvGrpSpPr>
          <p:cNvPr id="48" name="Group 47">
            <a:extLst>
              <a:ext uri="{FF2B5EF4-FFF2-40B4-BE49-F238E27FC236}">
                <a16:creationId xmlns:a16="http://schemas.microsoft.com/office/drawing/2014/main" id="{2C124C49-6A4B-1205-8540-7BBB7DBB80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9" name="Rectangle 48">
              <a:extLst>
                <a:ext uri="{FF2B5EF4-FFF2-40B4-BE49-F238E27FC236}">
                  <a16:creationId xmlns:a16="http://schemas.microsoft.com/office/drawing/2014/main" id="{558875CE-C74E-D1E0-82A9-A2D9B5E8B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B9684F-02B0-3C07-E5E6-B7D2DAFBC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0C1F267-1621-DC95-3210-DA15DC2E6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8DB1B0BD-E07D-D42C-7E82-A348F8EB4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C992D82-9DE3-31CD-6BB6-BC42B5C49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F27F7F3-0205-471E-9F37-8E140C0CD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habits, personne, Visage humain, chaussures&#10;&#10;Le contenu généré par l’IA peut être incorrect.">
            <a:extLst>
              <a:ext uri="{FF2B5EF4-FFF2-40B4-BE49-F238E27FC236}">
                <a16:creationId xmlns:a16="http://schemas.microsoft.com/office/drawing/2014/main" id="{C29A989D-16DE-324A-46BD-D160A7CED62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321687" y="3621494"/>
            <a:ext cx="3839671" cy="2764166"/>
          </a:xfrm>
          <a:prstGeom prst="rect">
            <a:avLst/>
          </a:prstGeom>
        </p:spPr>
      </p:pic>
      <p:pic>
        <p:nvPicPr>
          <p:cNvPr id="7" name="Image 6">
            <a:extLst>
              <a:ext uri="{FF2B5EF4-FFF2-40B4-BE49-F238E27FC236}">
                <a16:creationId xmlns:a16="http://schemas.microsoft.com/office/drawing/2014/main" id="{DD2FF3F9-B137-8FF9-1C8E-B7ED2C181A1B}"/>
              </a:ext>
            </a:extLst>
          </p:cNvPr>
          <p:cNvPicPr>
            <a:picLocks noChangeAspect="1"/>
          </p:cNvPicPr>
          <p:nvPr/>
        </p:nvPicPr>
        <p:blipFill>
          <a:blip r:embed="rId4" cstate="screen">
            <a:extLst>
              <a:ext uri="{28A0092B-C50C-407E-A947-70E740481C1C}">
                <a14:useLocalDpi xmlns:a14="http://schemas.microsoft.com/office/drawing/2010/main"/>
              </a:ext>
            </a:extLst>
          </a:blip>
          <a:srcRect b="-480"/>
          <a:stretch>
            <a:fillRect/>
          </a:stretch>
        </p:blipFill>
        <p:spPr>
          <a:xfrm>
            <a:off x="7321687" y="415784"/>
            <a:ext cx="3911720" cy="2675034"/>
          </a:xfrm>
          <a:prstGeom prst="rect">
            <a:avLst/>
          </a:prstGeom>
        </p:spPr>
      </p:pic>
      <p:pic>
        <p:nvPicPr>
          <p:cNvPr id="9" name="Image 8" descr="Une image contenant habits, personne, plein air, arbre&#10;&#10;Le contenu généré par l’IA peut être incorrect.">
            <a:extLst>
              <a:ext uri="{FF2B5EF4-FFF2-40B4-BE49-F238E27FC236}">
                <a16:creationId xmlns:a16="http://schemas.microsoft.com/office/drawing/2014/main" id="{D9CB20B3-BADC-8846-D8A9-0541C9864D0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81642" y="3510069"/>
            <a:ext cx="4796406" cy="2932147"/>
          </a:xfrm>
          <a:prstGeom prst="rect">
            <a:avLst/>
          </a:prstGeom>
        </p:spPr>
      </p:pic>
      <p:pic>
        <p:nvPicPr>
          <p:cNvPr id="11" name="Image 10" descr="Une image contenant habits, personne, Visage humain, mur&#10;&#10;Le contenu généré par l’IA peut être incorrect.">
            <a:extLst>
              <a:ext uri="{FF2B5EF4-FFF2-40B4-BE49-F238E27FC236}">
                <a16:creationId xmlns:a16="http://schemas.microsoft.com/office/drawing/2014/main" id="{3C9EB890-3488-D944-69C0-3693573A979B}"/>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96297" y="288961"/>
            <a:ext cx="4781751" cy="2932147"/>
          </a:xfrm>
          <a:prstGeom prst="rect">
            <a:avLst/>
          </a:prstGeom>
        </p:spPr>
      </p:pic>
      <p:sp>
        <p:nvSpPr>
          <p:cNvPr id="5" name="Espace réservé du numéro de diapositive 4">
            <a:extLst>
              <a:ext uri="{FF2B5EF4-FFF2-40B4-BE49-F238E27FC236}">
                <a16:creationId xmlns:a16="http://schemas.microsoft.com/office/drawing/2014/main" id="{04FE50EF-E8F6-1B1B-0D21-9572170EFB2C}"/>
              </a:ext>
            </a:extLst>
          </p:cNvPr>
          <p:cNvSpPr>
            <a:spLocks noGrp="1"/>
          </p:cNvSpPr>
          <p:nvPr>
            <p:ph type="sldNum" sz="quarter" idx="12"/>
          </p:nvPr>
        </p:nvSpPr>
        <p:spPr/>
        <p:txBody>
          <a:bodyPr/>
          <a:lstStyle/>
          <a:p>
            <a:fld id="{3C62C4C8-4A0E-D14A-9E1F-8CC67EF9E952}" type="slidenum">
              <a:rPr lang="fr-FR" smtClean="0"/>
              <a:t>59</a:t>
            </a:fld>
            <a:endParaRPr lang="fr-FR"/>
          </a:p>
        </p:txBody>
      </p:sp>
    </p:spTree>
    <p:extLst>
      <p:ext uri="{BB962C8B-B14F-4D97-AF65-F5344CB8AC3E}">
        <p14:creationId xmlns:p14="http://schemas.microsoft.com/office/powerpoint/2010/main" val="215816985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95667765-568C-A1D3-C269-B528A5DCE98A}"/>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07347332-41E8-98C4-CAEA-4C8F26CE5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0C4DE69-4066-2784-2B94-EABB7C13FDFA}"/>
              </a:ext>
            </a:extLst>
          </p:cNvPr>
          <p:cNvSpPr>
            <a:spLocks noGrp="1"/>
          </p:cNvSpPr>
          <p:nvPr>
            <p:ph type="title"/>
          </p:nvPr>
        </p:nvSpPr>
        <p:spPr>
          <a:xfrm>
            <a:off x="7205438" y="1011555"/>
            <a:ext cx="4475848" cy="3787041"/>
          </a:xfrm>
          <a:solidFill>
            <a:schemeClr val="bg1"/>
          </a:solidFill>
        </p:spPr>
        <p:txBody>
          <a:bodyPr vert="horz" lIns="91440" tIns="45720" rIns="91440" bIns="45720" rtlCol="0" anchor="ctr">
            <a:normAutofit/>
          </a:bodyPr>
          <a:lstStyle/>
          <a:p>
            <a:r>
              <a:rPr lang="en-US" sz="3600" dirty="0"/>
              <a:t>Rapport Financier</a:t>
            </a:r>
          </a:p>
        </p:txBody>
      </p:sp>
      <p:sp>
        <p:nvSpPr>
          <p:cNvPr id="78" name="Rectangle 77">
            <a:extLst>
              <a:ext uri="{FF2B5EF4-FFF2-40B4-BE49-F238E27FC236}">
                <a16:creationId xmlns:a16="http://schemas.microsoft.com/office/drawing/2014/main" id="{0D9DFFAB-7B7D-F71B-27CB-E1E0548BA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5538" y="385757"/>
            <a:ext cx="1715478" cy="6446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171DA48D-8571-4429-0CC4-C8C95FA5D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413" y="269325"/>
            <a:ext cx="5591744"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C713759-65BD-6A0E-7542-40FA18EC1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0543"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01503F95-5F59-9525-AEF5-DDE939C3C386}"/>
              </a:ext>
            </a:extLst>
          </p:cNvPr>
          <p:cNvSpPr txBox="1"/>
          <p:nvPr/>
        </p:nvSpPr>
        <p:spPr>
          <a:xfrm>
            <a:off x="803851" y="1011555"/>
            <a:ext cx="5417250" cy="4467057"/>
          </a:xfrm>
          <a:prstGeom prst="rect">
            <a:avLst/>
          </a:prstGeom>
          <a:noFill/>
        </p:spPr>
        <p:txBody>
          <a:bodyPr wrap="square">
            <a:spAutoFit/>
          </a:bodyPr>
          <a:lstStyle/>
          <a:p>
            <a:pPr>
              <a:lnSpc>
                <a:spcPct val="150000"/>
              </a:lnSpc>
              <a:buFont typeface="Wingdings" pitchFamily="2" charset="2"/>
              <a:buChar char="ü"/>
              <a:defRPr/>
            </a:pPr>
            <a:r>
              <a:rPr lang="fr-FR" altLang="fr-FR" sz="2400" dirty="0"/>
              <a:t>En 2025 gestion rigoureuse des dépenses au titre des projets, et un résultat largement positif</a:t>
            </a:r>
          </a:p>
          <a:p>
            <a:pPr>
              <a:lnSpc>
                <a:spcPct val="150000"/>
              </a:lnSpc>
              <a:buFont typeface="Wingdings" pitchFamily="2" charset="2"/>
              <a:buChar char="ü"/>
              <a:defRPr/>
            </a:pPr>
            <a:r>
              <a:rPr lang="fr-FR" altLang="fr-FR" sz="2400" dirty="0"/>
              <a:t>Les frais : 8,6</a:t>
            </a:r>
            <a:r>
              <a:rPr lang="fr-FR" altLang="fr-FR" sz="2400" b="1" dirty="0"/>
              <a:t>%</a:t>
            </a:r>
            <a:r>
              <a:rPr lang="fr-FR" altLang="fr-FR" sz="2400" dirty="0"/>
              <a:t> des revenus</a:t>
            </a:r>
          </a:p>
          <a:p>
            <a:pPr>
              <a:lnSpc>
                <a:spcPct val="150000"/>
              </a:lnSpc>
              <a:buFont typeface="Wingdings" pitchFamily="2" charset="2"/>
              <a:buChar char="ü"/>
              <a:defRPr/>
            </a:pPr>
            <a:r>
              <a:rPr lang="fr-FR" altLang="fr-FR" sz="2400" dirty="0"/>
              <a:t>Les comptes d’EDV sont établis par le cabinet d’expertise comptable </a:t>
            </a:r>
            <a:r>
              <a:rPr lang="fr-FR" altLang="fr-FR" sz="2400" b="1" dirty="0"/>
              <a:t>FITECO</a:t>
            </a:r>
            <a:r>
              <a:rPr lang="fr-FR" altLang="fr-FR" sz="2400" dirty="0"/>
              <a:t> et sont certifiés par le Commissaire aux Comptes </a:t>
            </a:r>
            <a:r>
              <a:rPr lang="fr-FR" altLang="fr-FR" sz="2400" b="1" dirty="0"/>
              <a:t>AJILEC</a:t>
            </a:r>
            <a:endParaRPr lang="fr-FR" sz="2400" dirty="0"/>
          </a:p>
        </p:txBody>
      </p:sp>
      <p:pic>
        <p:nvPicPr>
          <p:cNvPr id="3" name="Image 2">
            <a:extLst>
              <a:ext uri="{FF2B5EF4-FFF2-40B4-BE49-F238E27FC236}">
                <a16:creationId xmlns:a16="http://schemas.microsoft.com/office/drawing/2014/main" id="{2749C807-1D83-EC1B-CB5E-E837900D68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352700"/>
            <a:ext cx="1441342" cy="520716"/>
          </a:xfrm>
          <a:prstGeom prst="rect">
            <a:avLst/>
          </a:prstGeom>
        </p:spPr>
      </p:pic>
      <p:sp>
        <p:nvSpPr>
          <p:cNvPr id="6" name="Espace réservé du numéro de diapositive 5">
            <a:extLst>
              <a:ext uri="{FF2B5EF4-FFF2-40B4-BE49-F238E27FC236}">
                <a16:creationId xmlns:a16="http://schemas.microsoft.com/office/drawing/2014/main" id="{FFC3C1FA-C872-F1BD-A959-DC93B475136E}"/>
              </a:ext>
            </a:extLst>
          </p:cNvPr>
          <p:cNvSpPr>
            <a:spLocks noGrp="1"/>
          </p:cNvSpPr>
          <p:nvPr>
            <p:ph type="sldNum" sz="quarter" idx="12"/>
          </p:nvPr>
        </p:nvSpPr>
        <p:spPr/>
        <p:txBody>
          <a:bodyPr/>
          <a:lstStyle/>
          <a:p>
            <a:fld id="{3C62C4C8-4A0E-D14A-9E1F-8CC67EF9E952}" type="slidenum">
              <a:rPr lang="fr-FR" smtClean="0"/>
              <a:t>6</a:t>
            </a:fld>
            <a:endParaRPr lang="fr-FR"/>
          </a:p>
        </p:txBody>
      </p:sp>
    </p:spTree>
    <p:extLst>
      <p:ext uri="{BB962C8B-B14F-4D97-AF65-F5344CB8AC3E}">
        <p14:creationId xmlns:p14="http://schemas.microsoft.com/office/powerpoint/2010/main" val="2556475041"/>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9913"/>
          </a:schemeClr>
        </a:solidFill>
        <a:effectLst/>
      </p:bgPr>
    </p:bg>
    <p:spTree>
      <p:nvGrpSpPr>
        <p:cNvPr id="1" name="">
          <a:extLst>
            <a:ext uri="{FF2B5EF4-FFF2-40B4-BE49-F238E27FC236}">
              <a16:creationId xmlns:a16="http://schemas.microsoft.com/office/drawing/2014/main" id="{2C2E941C-E664-BFD3-8347-36F554C9907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88C49C-BFF1-9B73-F1A7-1BE9566E1DFA}"/>
              </a:ext>
            </a:extLst>
          </p:cNvPr>
          <p:cNvSpPr>
            <a:spLocks noGrp="1"/>
          </p:cNvSpPr>
          <p:nvPr>
            <p:ph type="title"/>
          </p:nvPr>
        </p:nvSpPr>
        <p:spPr>
          <a:xfrm>
            <a:off x="419274" y="1271863"/>
            <a:ext cx="3139773" cy="4156757"/>
          </a:xfrm>
          <a:solidFill>
            <a:schemeClr val="bg1"/>
          </a:solidFill>
        </p:spPr>
        <p:txBody>
          <a:bodyPr anchor="ctr">
            <a:normAutofit/>
          </a:bodyPr>
          <a:lstStyle/>
          <a:p>
            <a:pPr algn="r"/>
            <a:r>
              <a:rPr lang="fr-FR" b="1" dirty="0">
                <a:solidFill>
                  <a:schemeClr val="bg2">
                    <a:lumMod val="10000"/>
                  </a:schemeClr>
                </a:solidFill>
              </a:rPr>
              <a:t>Armand et Laure</a:t>
            </a:r>
            <a:br>
              <a:rPr lang="fr-FR" dirty="0">
                <a:solidFill>
                  <a:schemeClr val="bg2">
                    <a:lumMod val="10000"/>
                  </a:schemeClr>
                </a:solidFill>
              </a:rPr>
            </a:br>
            <a:r>
              <a:rPr lang="fr-FR" sz="3600" dirty="0">
                <a:solidFill>
                  <a:schemeClr val="bg2">
                    <a:lumMod val="10000"/>
                  </a:schemeClr>
                </a:solidFill>
              </a:rPr>
              <a:t>Voyage </a:t>
            </a:r>
            <a:br>
              <a:rPr lang="fr-FR" sz="3600" dirty="0">
                <a:solidFill>
                  <a:schemeClr val="bg2">
                    <a:lumMod val="10000"/>
                  </a:schemeClr>
                </a:solidFill>
              </a:rPr>
            </a:br>
            <a:r>
              <a:rPr lang="fr-FR" sz="3600" dirty="0">
                <a:solidFill>
                  <a:schemeClr val="bg2">
                    <a:lumMod val="10000"/>
                  </a:schemeClr>
                </a:solidFill>
              </a:rPr>
              <a:t>solidaire</a:t>
            </a:r>
            <a:br>
              <a:rPr lang="fr-FR" sz="3600" dirty="0">
                <a:solidFill>
                  <a:schemeClr val="bg2">
                    <a:lumMod val="10000"/>
                  </a:schemeClr>
                </a:solidFill>
              </a:rPr>
            </a:br>
            <a:r>
              <a:rPr lang="fr-FR" sz="3200" dirty="0">
                <a:solidFill>
                  <a:schemeClr val="bg2">
                    <a:lumMod val="10000"/>
                  </a:schemeClr>
                </a:solidFill>
              </a:rPr>
              <a:t>Janvier 2026</a:t>
            </a:r>
          </a:p>
        </p:txBody>
      </p:sp>
      <p:pic>
        <p:nvPicPr>
          <p:cNvPr id="9" name="Image 8">
            <a:extLst>
              <a:ext uri="{FF2B5EF4-FFF2-40B4-BE49-F238E27FC236}">
                <a16:creationId xmlns:a16="http://schemas.microsoft.com/office/drawing/2014/main" id="{90444D14-9E30-D49A-50EF-312830F12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cxnSp>
        <p:nvCxnSpPr>
          <p:cNvPr id="4" name="Connecteur droit 3">
            <a:extLst>
              <a:ext uri="{FF2B5EF4-FFF2-40B4-BE49-F238E27FC236}">
                <a16:creationId xmlns:a16="http://schemas.microsoft.com/office/drawing/2014/main" id="{AEF125EB-C45D-FD31-8124-D191BC8B96A3}"/>
              </a:ext>
            </a:extLst>
          </p:cNvPr>
          <p:cNvCxnSpPr>
            <a:cxnSpLocks/>
          </p:cNvCxnSpPr>
          <p:nvPr/>
        </p:nvCxnSpPr>
        <p:spPr>
          <a:xfrm>
            <a:off x="3800368" y="1638626"/>
            <a:ext cx="0" cy="3423230"/>
          </a:xfrm>
          <a:prstGeom prst="line">
            <a:avLst/>
          </a:prstGeom>
          <a:ln w="21590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pic>
        <p:nvPicPr>
          <p:cNvPr id="11" name="Espace réservé du contenu 10" descr="Une image contenant habits, intérieur, personne, jeune enfant&#10;&#10;Le contenu généré par l’IA peut être incorrect.">
            <a:extLst>
              <a:ext uri="{FF2B5EF4-FFF2-40B4-BE49-F238E27FC236}">
                <a16:creationId xmlns:a16="http://schemas.microsoft.com/office/drawing/2014/main" id="{B2EA9E92-FF12-79F2-B623-F9AF07A236B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314095" y="763389"/>
            <a:ext cx="7127626" cy="5098150"/>
          </a:xfrm>
        </p:spPr>
      </p:pic>
      <p:sp>
        <p:nvSpPr>
          <p:cNvPr id="5" name="Espace réservé du numéro de diapositive 4">
            <a:extLst>
              <a:ext uri="{FF2B5EF4-FFF2-40B4-BE49-F238E27FC236}">
                <a16:creationId xmlns:a16="http://schemas.microsoft.com/office/drawing/2014/main" id="{3F4B1758-5C23-906B-7A8F-89CD3FE97AFF}"/>
              </a:ext>
            </a:extLst>
          </p:cNvPr>
          <p:cNvSpPr>
            <a:spLocks noGrp="1"/>
          </p:cNvSpPr>
          <p:nvPr>
            <p:ph type="sldNum" sz="quarter" idx="12"/>
          </p:nvPr>
        </p:nvSpPr>
        <p:spPr/>
        <p:txBody>
          <a:bodyPr/>
          <a:lstStyle/>
          <a:p>
            <a:fld id="{3C62C4C8-4A0E-D14A-9E1F-8CC67EF9E952}" type="slidenum">
              <a:rPr lang="fr-FR" smtClean="0"/>
              <a:t>60</a:t>
            </a:fld>
            <a:endParaRPr lang="fr-FR"/>
          </a:p>
        </p:txBody>
      </p:sp>
    </p:spTree>
    <p:extLst>
      <p:ext uri="{BB962C8B-B14F-4D97-AF65-F5344CB8AC3E}">
        <p14:creationId xmlns:p14="http://schemas.microsoft.com/office/powerpoint/2010/main" val="322102321"/>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a:extLst>
            <a:ext uri="{FF2B5EF4-FFF2-40B4-BE49-F238E27FC236}">
              <a16:creationId xmlns:a16="http://schemas.microsoft.com/office/drawing/2014/main" id="{A35C6FB4-A5C3-921C-9212-55245C431852}"/>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7E61E9F7-AB42-9070-FCF3-2F78E46DE229}"/>
              </a:ext>
            </a:extLst>
          </p:cNvPr>
          <p:cNvSpPr>
            <a:spLocks noGrp="1" noChangeArrowheads="1"/>
          </p:cNvSpPr>
          <p:nvPr>
            <p:ph type="title"/>
          </p:nvPr>
        </p:nvSpPr>
        <p:spPr>
          <a:xfrm>
            <a:off x="580030" y="135140"/>
            <a:ext cx="3300307" cy="895476"/>
          </a:xfrm>
          <a:solidFill>
            <a:schemeClr val="bg1"/>
          </a:solidFill>
          <a:ln>
            <a:solidFill>
              <a:schemeClr val="bg1">
                <a:lumMod val="85000"/>
              </a:schemeClr>
            </a:solidFill>
          </a:ln>
        </p:spPr>
        <p:txBody>
          <a:bodyPr>
            <a:normAutofit/>
          </a:bodyPr>
          <a:lstStyle/>
          <a:p>
            <a:pPr eaLnBrk="1" hangingPunct="1"/>
            <a:r>
              <a:rPr lang="fr-FR" altLang="fr-FR" sz="4000" b="1" dirty="0">
                <a:ln>
                  <a:noFill/>
                </a:ln>
              </a:rPr>
              <a:t>ÉVÉNEMENTS</a:t>
            </a:r>
          </a:p>
        </p:txBody>
      </p:sp>
      <p:sp>
        <p:nvSpPr>
          <p:cNvPr id="22530" name="Rectangle 3">
            <a:extLst>
              <a:ext uri="{FF2B5EF4-FFF2-40B4-BE49-F238E27FC236}">
                <a16:creationId xmlns:a16="http://schemas.microsoft.com/office/drawing/2014/main" id="{9A2E269F-076F-D981-9220-EFE8D3D2FC21}"/>
              </a:ext>
            </a:extLst>
          </p:cNvPr>
          <p:cNvSpPr>
            <a:spLocks noGrp="1" noChangeArrowheads="1"/>
          </p:cNvSpPr>
          <p:nvPr>
            <p:ph sz="half" idx="1"/>
          </p:nvPr>
        </p:nvSpPr>
        <p:spPr>
          <a:xfrm>
            <a:off x="580030" y="1532937"/>
            <a:ext cx="5074537" cy="4530765"/>
          </a:xfrm>
          <a:solidFill>
            <a:schemeClr val="bg1"/>
          </a:solidFill>
        </p:spPr>
        <p:txBody>
          <a:bodyPr>
            <a:normAutofit/>
          </a:bodyPr>
          <a:lstStyle/>
          <a:p>
            <a:pPr algn="just">
              <a:lnSpc>
                <a:spcPct val="150000"/>
              </a:lnSpc>
              <a:spcBef>
                <a:spcPct val="0"/>
              </a:spcBef>
              <a:buFont typeface="Courier New" panose="02070309020205020404" pitchFamily="49" charset="0"/>
              <a:buChar char="o"/>
            </a:pPr>
            <a:r>
              <a:rPr lang="fr-FR" altLang="fr-FR" sz="2400" dirty="0"/>
              <a:t> </a:t>
            </a:r>
            <a:r>
              <a:rPr lang="fr-FR" altLang="fr-FR" sz="2400" b="1" dirty="0">
                <a:solidFill>
                  <a:schemeClr val="tx1">
                    <a:lumMod val="75000"/>
                    <a:lumOff val="25000"/>
                  </a:schemeClr>
                </a:solidFill>
              </a:rPr>
              <a:t>Bols de Riz / Echanges</a:t>
            </a:r>
          </a:p>
          <a:p>
            <a:pPr lvl="1">
              <a:lnSpc>
                <a:spcPct val="150000"/>
              </a:lnSpc>
              <a:spcBef>
                <a:spcPct val="0"/>
              </a:spcBef>
              <a:defRPr/>
            </a:pPr>
            <a:r>
              <a:rPr lang="fr-FR" altLang="fr-FR" sz="1800" dirty="0">
                <a:cs typeface="Times New Roman" panose="02020603050405020304" pitchFamily="18" charset="0"/>
              </a:rPr>
              <a:t>Lycée Notre Dame-Sainte Famille de Sannois </a:t>
            </a:r>
          </a:p>
          <a:p>
            <a:pPr lvl="1" algn="just">
              <a:lnSpc>
                <a:spcPct val="150000"/>
              </a:lnSpc>
              <a:spcBef>
                <a:spcPct val="0"/>
              </a:spcBef>
              <a:defRPr/>
            </a:pPr>
            <a:r>
              <a:rPr lang="fr-FR" altLang="fr-FR" sz="1800" dirty="0">
                <a:cs typeface="Times New Roman" panose="02020603050405020304" pitchFamily="18" charset="0"/>
              </a:rPr>
              <a:t>Lycée Albert de Mun </a:t>
            </a:r>
          </a:p>
          <a:p>
            <a:pPr algn="just">
              <a:lnSpc>
                <a:spcPct val="150000"/>
              </a:lnSpc>
              <a:spcBef>
                <a:spcPct val="0"/>
              </a:spcBef>
              <a:buFont typeface="Courier New" panose="02070309020205020404" pitchFamily="49" charset="0"/>
              <a:buChar char="o"/>
              <a:defRPr/>
            </a:pPr>
            <a:r>
              <a:rPr lang="fr-FR" altLang="fr-FR" sz="2400" b="1" dirty="0">
                <a:solidFill>
                  <a:schemeClr val="tx1">
                    <a:lumMod val="75000"/>
                    <a:lumOff val="25000"/>
                  </a:schemeClr>
                </a:solidFill>
              </a:rPr>
              <a:t>Missions au Vietnam </a:t>
            </a:r>
          </a:p>
          <a:p>
            <a:pPr lvl="1" algn="just">
              <a:lnSpc>
                <a:spcPct val="150000"/>
              </a:lnSpc>
              <a:spcBef>
                <a:spcPct val="0"/>
              </a:spcBef>
            </a:pPr>
            <a:r>
              <a:rPr lang="fr-FR" altLang="fr-FR" sz="1800" dirty="0"/>
              <a:t>Février 2025: 50 jeunes lycéens de NDSF</a:t>
            </a:r>
          </a:p>
          <a:p>
            <a:pPr lvl="1" algn="just">
              <a:lnSpc>
                <a:spcPct val="150000"/>
              </a:lnSpc>
              <a:spcBef>
                <a:spcPct val="0"/>
              </a:spcBef>
            </a:pPr>
            <a:r>
              <a:rPr lang="fr-FR" altLang="fr-FR" sz="1800" dirty="0"/>
              <a:t>Novembre 2025: Claire, Odile et Bernard </a:t>
            </a:r>
          </a:p>
          <a:p>
            <a:pPr lvl="1" algn="just">
              <a:lnSpc>
                <a:spcPct val="150000"/>
              </a:lnSpc>
              <a:spcBef>
                <a:spcPct val="0"/>
              </a:spcBef>
            </a:pPr>
            <a:r>
              <a:rPr lang="fr-FR" altLang="fr-FR" sz="1800" dirty="0"/>
              <a:t>Décembre 2025: Hy </a:t>
            </a:r>
            <a:r>
              <a:rPr lang="fr-FR" altLang="fr-FR" sz="1800" dirty="0" err="1"/>
              <a:t>Hoa</a:t>
            </a:r>
            <a:endParaRPr lang="fr-FR" altLang="fr-FR" sz="1800" dirty="0"/>
          </a:p>
          <a:p>
            <a:pPr lvl="1" algn="just">
              <a:lnSpc>
                <a:spcPct val="150000"/>
              </a:lnSpc>
              <a:spcBef>
                <a:spcPct val="0"/>
              </a:spcBef>
            </a:pPr>
            <a:r>
              <a:rPr lang="fr-FR" altLang="fr-FR" sz="1800" dirty="0"/>
              <a:t>Janvier 2026: Armand et Laure</a:t>
            </a:r>
          </a:p>
          <a:p>
            <a:pPr lvl="1" algn="just">
              <a:lnSpc>
                <a:spcPct val="150000"/>
              </a:lnSpc>
              <a:spcBef>
                <a:spcPct val="0"/>
              </a:spcBef>
            </a:pPr>
            <a:r>
              <a:rPr lang="fr-FR" altLang="fr-FR" sz="1800" dirty="0"/>
              <a:t>Mars 2026: Philippe</a:t>
            </a:r>
          </a:p>
          <a:p>
            <a:pPr lvl="1" algn="just">
              <a:lnSpc>
                <a:spcPct val="150000"/>
              </a:lnSpc>
              <a:spcBef>
                <a:spcPct val="0"/>
              </a:spcBef>
            </a:pPr>
            <a:r>
              <a:rPr lang="fr-FR" altLang="fr-FR" sz="1800" dirty="0"/>
              <a:t>Avril 2026: Eliane, Amina et Nathalie</a:t>
            </a:r>
          </a:p>
          <a:p>
            <a:pPr algn="just">
              <a:lnSpc>
                <a:spcPct val="150000"/>
              </a:lnSpc>
              <a:spcBef>
                <a:spcPct val="0"/>
              </a:spcBef>
              <a:buFont typeface="Courier New" panose="02070309020205020404" pitchFamily="49" charset="0"/>
              <a:buChar char="o"/>
            </a:pPr>
            <a:endParaRPr lang="fr-FR" altLang="fr-FR" sz="2400" b="1" dirty="0"/>
          </a:p>
        </p:txBody>
      </p:sp>
      <p:sp>
        <p:nvSpPr>
          <p:cNvPr id="10" name="Moins 9">
            <a:extLst>
              <a:ext uri="{FF2B5EF4-FFF2-40B4-BE49-F238E27FC236}">
                <a16:creationId xmlns:a16="http://schemas.microsoft.com/office/drawing/2014/main" id="{6A01E986-ADD8-D30D-3015-E6D8EF80B32B}"/>
              </a:ext>
            </a:extLst>
          </p:cNvPr>
          <p:cNvSpPr/>
          <p:nvPr/>
        </p:nvSpPr>
        <p:spPr>
          <a:xfrm>
            <a:off x="-66577" y="1130968"/>
            <a:ext cx="4588702" cy="137761"/>
          </a:xfrm>
          <a:prstGeom prst="mathMinus">
            <a:avLst>
              <a:gd name="adj1" fmla="val 39587"/>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39539876-F5A8-98BC-F771-9FACECB01C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50467"/>
            <a:ext cx="1580606" cy="571028"/>
          </a:xfrm>
          <a:prstGeom prst="rect">
            <a:avLst/>
          </a:prstGeom>
        </p:spPr>
      </p:pic>
      <p:sp>
        <p:nvSpPr>
          <p:cNvPr id="3" name="Espace réservé du numéro de diapositive 2">
            <a:extLst>
              <a:ext uri="{FF2B5EF4-FFF2-40B4-BE49-F238E27FC236}">
                <a16:creationId xmlns:a16="http://schemas.microsoft.com/office/drawing/2014/main" id="{285BAEAF-ACC5-D668-59CE-B564A1BC7BED}"/>
              </a:ext>
            </a:extLst>
          </p:cNvPr>
          <p:cNvSpPr>
            <a:spLocks noGrp="1"/>
          </p:cNvSpPr>
          <p:nvPr>
            <p:ph type="sldNum" sz="quarter" idx="12"/>
          </p:nvPr>
        </p:nvSpPr>
        <p:spPr/>
        <p:txBody>
          <a:bodyPr/>
          <a:lstStyle/>
          <a:p>
            <a:fld id="{B678F104-D591-2D4C-BE43-B61AB17B6500}" type="slidenum">
              <a:rPr lang="fr-FR" smtClean="0"/>
              <a:t>61</a:t>
            </a:fld>
            <a:endParaRPr lang="fr-FR" dirty="0"/>
          </a:p>
        </p:txBody>
      </p:sp>
      <p:sp>
        <p:nvSpPr>
          <p:cNvPr id="6" name="Rectangle 3">
            <a:extLst>
              <a:ext uri="{FF2B5EF4-FFF2-40B4-BE49-F238E27FC236}">
                <a16:creationId xmlns:a16="http://schemas.microsoft.com/office/drawing/2014/main" id="{40D890D2-8EF3-9C30-393B-F65929D4B508}"/>
              </a:ext>
            </a:extLst>
          </p:cNvPr>
          <p:cNvSpPr txBox="1">
            <a:spLocks noChangeArrowheads="1"/>
          </p:cNvSpPr>
          <p:nvPr/>
        </p:nvSpPr>
        <p:spPr>
          <a:xfrm>
            <a:off x="6527124" y="1532937"/>
            <a:ext cx="5120062" cy="461753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ct val="0"/>
              </a:spcBef>
              <a:buFont typeface="Courier New" panose="02070309020205020404" pitchFamily="49" charset="0"/>
              <a:buChar char="o"/>
            </a:pPr>
            <a:r>
              <a:rPr lang="fr-FR" altLang="fr-FR" sz="2400" b="1" dirty="0">
                <a:solidFill>
                  <a:schemeClr val="tx1">
                    <a:lumMod val="75000"/>
                    <a:lumOff val="25000"/>
                  </a:schemeClr>
                </a:solidFill>
              </a:rPr>
              <a:t>Manifestations</a:t>
            </a:r>
          </a:p>
          <a:p>
            <a:pPr lvl="1" algn="just">
              <a:lnSpc>
                <a:spcPct val="100000"/>
              </a:lnSpc>
              <a:spcBef>
                <a:spcPct val="0"/>
              </a:spcBef>
            </a:pPr>
            <a:r>
              <a:rPr lang="fr-FR" altLang="fr-FR" sz="1800" dirty="0"/>
              <a:t>Assemblée Générale le 14 juin 2025</a:t>
            </a:r>
          </a:p>
          <a:p>
            <a:pPr marL="457200" lvl="1" indent="0" algn="just">
              <a:lnSpc>
                <a:spcPct val="100000"/>
              </a:lnSpc>
              <a:spcBef>
                <a:spcPct val="0"/>
              </a:spcBef>
              <a:buNone/>
            </a:pPr>
            <a:endParaRPr lang="fr-FR" altLang="fr-FR" sz="1800" dirty="0"/>
          </a:p>
          <a:p>
            <a:pPr lvl="1" algn="just">
              <a:lnSpc>
                <a:spcPct val="100000"/>
              </a:lnSpc>
              <a:spcBef>
                <a:spcPct val="0"/>
              </a:spcBef>
            </a:pPr>
            <a:r>
              <a:rPr lang="fr-FR" altLang="fr-FR" sz="1800" dirty="0"/>
              <a:t>Fête du Têt le 21 mars 2026</a:t>
            </a:r>
            <a:endParaRPr lang="fr-FR" altLang="fr-FR" sz="2400" b="1" dirty="0">
              <a:solidFill>
                <a:schemeClr val="tx1">
                  <a:lumMod val="75000"/>
                  <a:lumOff val="25000"/>
                </a:schemeClr>
              </a:solidFill>
            </a:endParaRPr>
          </a:p>
          <a:p>
            <a:pPr algn="just">
              <a:lnSpc>
                <a:spcPct val="150000"/>
              </a:lnSpc>
              <a:spcBef>
                <a:spcPct val="0"/>
              </a:spcBef>
              <a:buFont typeface="Courier New" panose="02070309020205020404" pitchFamily="49" charset="0"/>
              <a:buChar char="o"/>
            </a:pPr>
            <a:r>
              <a:rPr lang="fr-FR" altLang="fr-FR" sz="2400" b="1" dirty="0">
                <a:solidFill>
                  <a:schemeClr val="tx1">
                    <a:lumMod val="75000"/>
                    <a:lumOff val="25000"/>
                  </a:schemeClr>
                </a:solidFill>
              </a:rPr>
              <a:t>Stage de Mariame au sein d’EDV  </a:t>
            </a:r>
          </a:p>
          <a:p>
            <a:pPr lvl="1" algn="just">
              <a:lnSpc>
                <a:spcPct val="150000"/>
              </a:lnSpc>
              <a:spcBef>
                <a:spcPct val="0"/>
              </a:spcBef>
            </a:pPr>
            <a:r>
              <a:rPr lang="fr-FR" altLang="fr-FR" sz="1800" dirty="0"/>
              <a:t>Mai et juin 2026 en France </a:t>
            </a:r>
          </a:p>
          <a:p>
            <a:pPr algn="just">
              <a:lnSpc>
                <a:spcPct val="150000"/>
              </a:lnSpc>
              <a:spcBef>
                <a:spcPct val="0"/>
              </a:spcBef>
              <a:buFont typeface="Courier New" panose="02070309020205020404" pitchFamily="49" charset="0"/>
              <a:buChar char="o"/>
            </a:pPr>
            <a:r>
              <a:rPr lang="fr-FR" altLang="fr-FR" sz="2400" b="1" dirty="0">
                <a:solidFill>
                  <a:schemeClr val="tx1">
                    <a:lumMod val="75000"/>
                    <a:lumOff val="25000"/>
                  </a:schemeClr>
                </a:solidFill>
              </a:rPr>
              <a:t>Spectacles</a:t>
            </a:r>
          </a:p>
          <a:p>
            <a:pPr lvl="1" algn="just">
              <a:lnSpc>
                <a:spcPct val="150000"/>
              </a:lnSpc>
              <a:spcBef>
                <a:spcPct val="0"/>
              </a:spcBef>
            </a:pPr>
            <a:r>
              <a:rPr lang="fr-FR" altLang="fr-FR" sz="1800" dirty="0"/>
              <a:t>La Comédie de Neuilly le 15 novembre 2025 avec la pièce « Hold Up »</a:t>
            </a:r>
          </a:p>
          <a:p>
            <a:pPr lvl="1" algn="just">
              <a:lnSpc>
                <a:spcPct val="150000"/>
              </a:lnSpc>
              <a:spcBef>
                <a:spcPct val="0"/>
              </a:spcBef>
            </a:pPr>
            <a:r>
              <a:rPr lang="fr-FR" altLang="fr-FR" sz="1800" dirty="0"/>
              <a:t>Nouvelle soirée le 17 novembre 2026</a:t>
            </a:r>
          </a:p>
          <a:p>
            <a:pPr lvl="1" algn="just">
              <a:lnSpc>
                <a:spcPct val="110000"/>
              </a:lnSpc>
              <a:spcBef>
                <a:spcPct val="0"/>
              </a:spcBef>
            </a:pPr>
            <a:endParaRPr lang="fr-FR" altLang="fr-FR" sz="1800" dirty="0"/>
          </a:p>
        </p:txBody>
      </p:sp>
      <p:sp>
        <p:nvSpPr>
          <p:cNvPr id="4" name="Moins 3">
            <a:extLst>
              <a:ext uri="{FF2B5EF4-FFF2-40B4-BE49-F238E27FC236}">
                <a16:creationId xmlns:a16="http://schemas.microsoft.com/office/drawing/2014/main" id="{334EBB6B-46B6-46D5-5FDD-0FA27E2608AF}"/>
              </a:ext>
            </a:extLst>
          </p:cNvPr>
          <p:cNvSpPr/>
          <p:nvPr/>
        </p:nvSpPr>
        <p:spPr>
          <a:xfrm rot="5400000" flipV="1">
            <a:off x="3081560" y="3698335"/>
            <a:ext cx="6018571" cy="284207"/>
          </a:xfrm>
          <a:prstGeom prst="mathMinus">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2" name="Picture 4" descr="logo_EDV_m">
            <a:extLst>
              <a:ext uri="{FF2B5EF4-FFF2-40B4-BE49-F238E27FC236}">
                <a16:creationId xmlns:a16="http://schemas.microsoft.com/office/drawing/2014/main" id="{3C3DBF99-6AB5-BB73-6A25-1236FA2E35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53795" y="0"/>
            <a:ext cx="2094579" cy="12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858292"/>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E89C1A6B-5CB9-612B-63CF-BB1F03428C64}"/>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3434CF4-AA8C-618C-8BB9-5AC89CD4B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18CCD65-693B-AFCD-A459-0B24669A08B3}"/>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b="1" dirty="0"/>
              <a:t>MERCI</a:t>
            </a:r>
          </a:p>
        </p:txBody>
      </p:sp>
      <p:sp>
        <p:nvSpPr>
          <p:cNvPr id="3" name="Espace réservé du texte 2">
            <a:extLst>
              <a:ext uri="{FF2B5EF4-FFF2-40B4-BE49-F238E27FC236}">
                <a16:creationId xmlns:a16="http://schemas.microsoft.com/office/drawing/2014/main" id="{71C25702-8E4E-57C2-00A7-B83B7050B546}"/>
              </a:ext>
            </a:extLst>
          </p:cNvPr>
          <p:cNvSpPr>
            <a:spLocks noGrp="1"/>
          </p:cNvSpPr>
          <p:nvPr>
            <p:ph type="body" idx="1"/>
          </p:nvPr>
        </p:nvSpPr>
        <p:spPr>
          <a:xfrm>
            <a:off x="7003014" y="4117568"/>
            <a:ext cx="4036333" cy="1332854"/>
          </a:xfrm>
          <a:solidFill>
            <a:schemeClr val="accent6">
              <a:lumMod val="20000"/>
              <a:lumOff val="80000"/>
              <a:alpha val="20113"/>
            </a:schemeClr>
          </a:solidFill>
        </p:spPr>
        <p:txBody>
          <a:bodyPr vert="horz" lIns="91440" tIns="45720" rIns="91440" bIns="45720" rtlCol="0" anchor="t">
            <a:noAutofit/>
          </a:bodyPr>
          <a:lstStyle/>
          <a:p>
            <a:endParaRPr lang="en-US" sz="2000" b="1" dirty="0">
              <a:solidFill>
                <a:schemeClr val="tx1"/>
              </a:solidFill>
              <a:hlinkClick r:id="rId3">
                <a:extLst>
                  <a:ext uri="{A12FA001-AC4F-418D-AE19-62706E023703}">
                    <ahyp:hlinkClr xmlns:ahyp="http://schemas.microsoft.com/office/drawing/2018/hyperlinkcolor" val="tx"/>
                  </a:ext>
                </a:extLst>
              </a:hlinkClick>
            </a:endParaRPr>
          </a:p>
          <a:p>
            <a:endParaRPr lang="en-US" sz="2000" b="1" dirty="0">
              <a:solidFill>
                <a:schemeClr val="tx1"/>
              </a:solidFill>
              <a:hlinkClick r:id="rId3">
                <a:extLst>
                  <a:ext uri="{A12FA001-AC4F-418D-AE19-62706E023703}">
                    <ahyp:hlinkClr xmlns:ahyp="http://schemas.microsoft.com/office/drawing/2018/hyperlinkcolor" val="tx"/>
                  </a:ext>
                </a:extLst>
              </a:hlinkClick>
            </a:endParaRPr>
          </a:p>
          <a:p>
            <a:r>
              <a:rPr lang="en-US" sz="2000" b="1" dirty="0">
                <a:solidFill>
                  <a:schemeClr val="tx1"/>
                </a:solidFill>
                <a:hlinkClick r:id="rId3">
                  <a:extLst>
                    <a:ext uri="{A12FA001-AC4F-418D-AE19-62706E023703}">
                      <ahyp:hlinkClr xmlns:ahyp="http://schemas.microsoft.com/office/drawing/2018/hyperlinkcolor" val="tx"/>
                    </a:ext>
                  </a:extLst>
                </a:hlinkClick>
              </a:rPr>
              <a:t>www.enfantsduvietnam</a:t>
            </a:r>
            <a:r>
              <a:rPr lang="en-US" sz="2000" b="1" dirty="0">
                <a:solidFill>
                  <a:srgbClr val="0563C1"/>
                </a:solidFill>
                <a:hlinkClick r:id="rId3">
                  <a:extLst>
                    <a:ext uri="{A12FA001-AC4F-418D-AE19-62706E023703}">
                      <ahyp:hlinkClr xmlns:ahyp="http://schemas.microsoft.com/office/drawing/2018/hyperlinkcolor" val="tx"/>
                    </a:ext>
                  </a:extLst>
                </a:hlinkClick>
              </a:rPr>
              <a:t>.</a:t>
            </a:r>
            <a:r>
              <a:rPr lang="en-US" sz="2000" b="1" dirty="0">
                <a:solidFill>
                  <a:schemeClr val="tx1"/>
                </a:solidFill>
                <a:hlinkClick r:id="rId3">
                  <a:extLst>
                    <a:ext uri="{A12FA001-AC4F-418D-AE19-62706E023703}">
                      <ahyp:hlinkClr xmlns:ahyp="http://schemas.microsoft.com/office/drawing/2018/hyperlinkcolor" val="tx"/>
                    </a:ext>
                  </a:extLst>
                </a:hlinkClick>
              </a:rPr>
              <a:t>org</a:t>
            </a:r>
            <a:endParaRPr lang="en-US" sz="2000" b="1" dirty="0">
              <a:solidFill>
                <a:schemeClr val="tx1"/>
              </a:solidFill>
            </a:endParaRPr>
          </a:p>
        </p:txBody>
      </p:sp>
      <p:sp>
        <p:nvSpPr>
          <p:cNvPr id="22" name="Rectangle 21">
            <a:extLst>
              <a:ext uri="{FF2B5EF4-FFF2-40B4-BE49-F238E27FC236}">
                <a16:creationId xmlns:a16="http://schemas.microsoft.com/office/drawing/2014/main" id="{02DA0612-D201-C02A-9706-3BF6E9C4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024FF47-554E-DABB-F2E0-2160793A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habits, personne, mur, Visage humain&#10;&#10;Le contenu généré par l’IA peut être incorrect.">
            <a:extLst>
              <a:ext uri="{FF2B5EF4-FFF2-40B4-BE49-F238E27FC236}">
                <a16:creationId xmlns:a16="http://schemas.microsoft.com/office/drawing/2014/main" id="{A7AA28CC-7C10-3FDE-8467-44822F54F05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3507" y="666728"/>
            <a:ext cx="5536001" cy="5465791"/>
          </a:xfrm>
          <a:prstGeom prst="rect">
            <a:avLst/>
          </a:prstGeom>
        </p:spPr>
      </p:pic>
      <p:grpSp>
        <p:nvGrpSpPr>
          <p:cNvPr id="24" name="Group 16">
            <a:extLst>
              <a:ext uri="{FF2B5EF4-FFF2-40B4-BE49-F238E27FC236}">
                <a16:creationId xmlns:a16="http://schemas.microsoft.com/office/drawing/2014/main" id="{8ADE315D-8855-FE9A-90BB-9346A46305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2216C5E8-0C85-B5D4-E4C1-40C77C52E6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CE22F7-C8C6-8D30-1819-CF3711F3A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C3E752-E5C3-EA1B-6F96-B00E7665AF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 3">
            <a:extLst>
              <a:ext uri="{FF2B5EF4-FFF2-40B4-BE49-F238E27FC236}">
                <a16:creationId xmlns:a16="http://schemas.microsoft.com/office/drawing/2014/main" id="{A9895AC6-83AC-62B1-B3AE-0F3522A2D9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327854" y="5715516"/>
            <a:ext cx="899346" cy="1136155"/>
          </a:xfrm>
          <a:prstGeom prst="rect">
            <a:avLst/>
          </a:prstGeom>
        </p:spPr>
      </p:pic>
      <p:pic>
        <p:nvPicPr>
          <p:cNvPr id="5" name="Image 4">
            <a:extLst>
              <a:ext uri="{FF2B5EF4-FFF2-40B4-BE49-F238E27FC236}">
                <a16:creationId xmlns:a16="http://schemas.microsoft.com/office/drawing/2014/main" id="{27EE0B8C-B93E-7F11-39DB-92F8EEB675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66207" y="6229600"/>
            <a:ext cx="1584375" cy="572390"/>
          </a:xfrm>
          <a:prstGeom prst="rect">
            <a:avLst/>
          </a:prstGeom>
        </p:spPr>
      </p:pic>
      <p:pic>
        <p:nvPicPr>
          <p:cNvPr id="7" name="Picture 4" descr="logo_EDV_m">
            <a:extLst>
              <a:ext uri="{FF2B5EF4-FFF2-40B4-BE49-F238E27FC236}">
                <a16:creationId xmlns:a16="http://schemas.microsoft.com/office/drawing/2014/main" id="{7CFCFDA2-3D21-A768-0B75-3F283E443C0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8306" y="4800599"/>
            <a:ext cx="2153397" cy="129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7ED160DC-3FB2-A5B7-588F-539059E251B3}"/>
              </a:ext>
            </a:extLst>
          </p:cNvPr>
          <p:cNvSpPr txBox="1"/>
          <p:nvPr/>
        </p:nvSpPr>
        <p:spPr>
          <a:xfrm>
            <a:off x="6541391" y="1248093"/>
            <a:ext cx="5698868" cy="1077218"/>
          </a:xfrm>
          <a:prstGeom prst="rect">
            <a:avLst/>
          </a:prstGeom>
          <a:noFill/>
        </p:spPr>
        <p:txBody>
          <a:bodyPr wrap="none" rtlCol="0">
            <a:spAutoFit/>
          </a:bodyPr>
          <a:lstStyle/>
          <a:p>
            <a:r>
              <a:rPr lang="fr-FR" sz="3200" b="1" dirty="0">
                <a:latin typeface="+mj-lt"/>
              </a:rPr>
              <a:t>Sans vous rien n’est possible.</a:t>
            </a:r>
          </a:p>
          <a:p>
            <a:r>
              <a:rPr lang="fr-FR" sz="3200" b="1" dirty="0">
                <a:latin typeface="+mj-lt"/>
              </a:rPr>
              <a:t>Avec vous tout devient possible.</a:t>
            </a:r>
          </a:p>
        </p:txBody>
      </p:sp>
      <p:sp>
        <p:nvSpPr>
          <p:cNvPr id="10" name="Espace réservé du numéro de diapositive 9">
            <a:extLst>
              <a:ext uri="{FF2B5EF4-FFF2-40B4-BE49-F238E27FC236}">
                <a16:creationId xmlns:a16="http://schemas.microsoft.com/office/drawing/2014/main" id="{0548487E-8C1A-11A9-BD55-4A2F144D39CB}"/>
              </a:ext>
            </a:extLst>
          </p:cNvPr>
          <p:cNvSpPr>
            <a:spLocks noGrp="1"/>
          </p:cNvSpPr>
          <p:nvPr>
            <p:ph type="sldNum" sz="quarter" idx="12"/>
          </p:nvPr>
        </p:nvSpPr>
        <p:spPr/>
        <p:txBody>
          <a:bodyPr/>
          <a:lstStyle/>
          <a:p>
            <a:fld id="{3C62C4C8-4A0E-D14A-9E1F-8CC67EF9E952}" type="slidenum">
              <a:rPr lang="fr-FR" smtClean="0"/>
              <a:t>62</a:t>
            </a:fld>
            <a:endParaRPr lang="fr-FR"/>
          </a:p>
        </p:txBody>
      </p:sp>
    </p:spTree>
    <p:extLst>
      <p:ext uri="{BB962C8B-B14F-4D97-AF65-F5344CB8AC3E}">
        <p14:creationId xmlns:p14="http://schemas.microsoft.com/office/powerpoint/2010/main" val="2822143989"/>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a:extLst>
            <a:ext uri="{FF2B5EF4-FFF2-40B4-BE49-F238E27FC236}">
              <a16:creationId xmlns:a16="http://schemas.microsoft.com/office/drawing/2014/main" id="{F3757C8A-CD91-9833-ABE7-313D3367C773}"/>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2DA60C47-9F76-46D7-9D57-E0C7BA42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33C0691-D149-12A9-C259-36B06946F9A5}"/>
              </a:ext>
            </a:extLst>
          </p:cNvPr>
          <p:cNvSpPr>
            <a:spLocks noGrp="1"/>
          </p:cNvSpPr>
          <p:nvPr>
            <p:ph type="title"/>
          </p:nvPr>
        </p:nvSpPr>
        <p:spPr>
          <a:xfrm>
            <a:off x="7205438" y="1011555"/>
            <a:ext cx="4475848" cy="3787041"/>
          </a:xfrm>
          <a:solidFill>
            <a:schemeClr val="bg1"/>
          </a:solidFill>
        </p:spPr>
        <p:txBody>
          <a:bodyPr vert="horz" lIns="91440" tIns="45720" rIns="91440" bIns="45720" rtlCol="0" anchor="ctr">
            <a:normAutofit/>
          </a:bodyPr>
          <a:lstStyle/>
          <a:p>
            <a:r>
              <a:rPr lang="en-US" sz="3600" dirty="0"/>
              <a:t>Rapport Moral</a:t>
            </a:r>
          </a:p>
        </p:txBody>
      </p:sp>
      <p:sp>
        <p:nvSpPr>
          <p:cNvPr id="78" name="Rectangle 7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5538" y="385757"/>
            <a:ext cx="1715478" cy="6446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413" y="269325"/>
            <a:ext cx="5591744"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0543"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E6CE842E-60AD-5E8A-0422-BEA6013EEC4B}"/>
              </a:ext>
            </a:extLst>
          </p:cNvPr>
          <p:cNvSpPr txBox="1"/>
          <p:nvPr/>
        </p:nvSpPr>
        <p:spPr>
          <a:xfrm>
            <a:off x="743153" y="416739"/>
            <a:ext cx="5703400" cy="6498382"/>
          </a:xfrm>
          <a:prstGeom prst="rect">
            <a:avLst/>
          </a:prstGeom>
          <a:noFill/>
        </p:spPr>
        <p:txBody>
          <a:bodyPr wrap="square">
            <a:spAutoFit/>
          </a:bodyPr>
          <a:lstStyle/>
          <a:p>
            <a:pPr>
              <a:defRPr/>
            </a:pPr>
            <a:r>
              <a:rPr lang="fr-FR" altLang="fr-FR" sz="2400" b="1" dirty="0">
                <a:latin typeface="+mj-lt"/>
              </a:rPr>
              <a:t>L’année 2025 </a:t>
            </a:r>
            <a:r>
              <a:rPr lang="fr-FR" altLang="fr-FR" sz="2400" dirty="0">
                <a:latin typeface="+mj-lt"/>
              </a:rPr>
              <a:t>est marquée par:</a:t>
            </a:r>
          </a:p>
          <a:p>
            <a:pPr marL="800100" lvl="1" indent="-342900">
              <a:buFont typeface="Arial" panose="020B0604020202020204" pitchFamily="34" charset="0"/>
              <a:buChar char="•"/>
              <a:defRPr/>
            </a:pPr>
            <a:r>
              <a:rPr lang="fr-FR" altLang="fr-FR" sz="2400" dirty="0">
                <a:latin typeface="+mj-lt"/>
              </a:rPr>
              <a:t>les </a:t>
            </a:r>
            <a:r>
              <a:rPr lang="fr-FR" altLang="fr-FR" sz="2400" b="1" dirty="0">
                <a:latin typeface="+mj-lt"/>
              </a:rPr>
              <a:t>constructions </a:t>
            </a:r>
          </a:p>
          <a:p>
            <a:pPr>
              <a:defRPr/>
            </a:pPr>
            <a:r>
              <a:rPr lang="fr-FR" altLang="fr-FR" sz="2400" b="1" dirty="0">
                <a:latin typeface="+mj-lt"/>
              </a:rPr>
              <a:t>     des écoles </a:t>
            </a:r>
            <a:r>
              <a:rPr lang="fr-FR" altLang="fr-FR" sz="2400" dirty="0">
                <a:latin typeface="+mj-lt"/>
              </a:rPr>
              <a:t>de </a:t>
            </a:r>
            <a:r>
              <a:rPr lang="fr-FR" altLang="fr-FR" sz="2400" dirty="0" err="1">
                <a:latin typeface="+mj-lt"/>
              </a:rPr>
              <a:t>Phuoc</a:t>
            </a:r>
            <a:r>
              <a:rPr lang="fr-FR" altLang="fr-FR" sz="2400" dirty="0">
                <a:latin typeface="+mj-lt"/>
              </a:rPr>
              <a:t> Hung et </a:t>
            </a:r>
            <a:r>
              <a:rPr lang="fr-FR" altLang="fr-FR" sz="2400" dirty="0" err="1">
                <a:latin typeface="+mj-lt"/>
              </a:rPr>
              <a:t>Ké</a:t>
            </a:r>
            <a:r>
              <a:rPr lang="fr-FR" altLang="fr-FR" sz="2400" dirty="0">
                <a:latin typeface="+mj-lt"/>
              </a:rPr>
              <a:t> Tang, </a:t>
            </a:r>
          </a:p>
          <a:p>
            <a:pPr>
              <a:defRPr/>
            </a:pPr>
            <a:r>
              <a:rPr lang="fr-FR" altLang="fr-FR" sz="2400" b="1" dirty="0">
                <a:latin typeface="+mj-lt"/>
              </a:rPr>
              <a:t>     des foyers </a:t>
            </a:r>
            <a:r>
              <a:rPr lang="fr-FR" altLang="fr-FR" sz="2400" dirty="0">
                <a:latin typeface="+mj-lt"/>
              </a:rPr>
              <a:t>de</a:t>
            </a:r>
            <a:r>
              <a:rPr lang="fr-FR" sz="2400" b="1" dirty="0">
                <a:latin typeface="+mj-lt"/>
              </a:rPr>
              <a:t>  </a:t>
            </a:r>
            <a:r>
              <a:rPr lang="fr-FR" sz="2400" dirty="0" err="1">
                <a:latin typeface="+mj-lt"/>
              </a:rPr>
              <a:t>Binh</a:t>
            </a:r>
            <a:r>
              <a:rPr lang="fr-FR" sz="2400" dirty="0">
                <a:latin typeface="+mj-lt"/>
              </a:rPr>
              <a:t> Duong et </a:t>
            </a:r>
            <a:r>
              <a:rPr lang="fr-FR" sz="2400" dirty="0" err="1">
                <a:latin typeface="+mj-lt"/>
              </a:rPr>
              <a:t>Pleichuet</a:t>
            </a:r>
            <a:r>
              <a:rPr lang="fr-FR" sz="2400" dirty="0">
                <a:latin typeface="+mj-lt"/>
              </a:rPr>
              <a:t>, </a:t>
            </a:r>
          </a:p>
          <a:p>
            <a:pPr marL="800100" lvl="1" indent="-342900">
              <a:buFont typeface="Arial" panose="020B0604020202020204" pitchFamily="34" charset="0"/>
              <a:buChar char="•"/>
              <a:defRPr/>
            </a:pPr>
            <a:r>
              <a:rPr lang="fr-FR" sz="2400" b="1" dirty="0">
                <a:latin typeface="+mj-lt"/>
              </a:rPr>
              <a:t>les bourses scolaires </a:t>
            </a:r>
            <a:r>
              <a:rPr lang="fr-FR" sz="2400" dirty="0">
                <a:latin typeface="+mj-lt"/>
              </a:rPr>
              <a:t>de </a:t>
            </a:r>
            <a:r>
              <a:rPr lang="fr-FR" sz="2400" dirty="0" err="1">
                <a:latin typeface="+mj-lt"/>
              </a:rPr>
              <a:t>Phuc</a:t>
            </a:r>
            <a:r>
              <a:rPr lang="fr-FR" sz="2400" dirty="0">
                <a:latin typeface="+mj-lt"/>
              </a:rPr>
              <a:t> </a:t>
            </a:r>
            <a:r>
              <a:rPr lang="fr-FR" sz="2400" dirty="0" err="1">
                <a:latin typeface="+mj-lt"/>
              </a:rPr>
              <a:t>Trach</a:t>
            </a:r>
            <a:endParaRPr lang="fr-FR" sz="2400" dirty="0">
              <a:latin typeface="+mj-lt"/>
            </a:endParaRPr>
          </a:p>
          <a:p>
            <a:pPr marL="800100" lvl="1" indent="-342900">
              <a:buFont typeface="Arial" panose="020B0604020202020204" pitchFamily="34" charset="0"/>
              <a:buChar char="•"/>
              <a:defRPr/>
            </a:pPr>
            <a:r>
              <a:rPr lang="fr-FR" sz="2400" dirty="0">
                <a:latin typeface="+mj-lt"/>
              </a:rPr>
              <a:t>les nouveaux programmes </a:t>
            </a:r>
            <a:r>
              <a:rPr lang="fr-FR" sz="2400" b="1" dirty="0">
                <a:latin typeface="+mj-lt"/>
              </a:rPr>
              <a:t>nutrition</a:t>
            </a:r>
          </a:p>
          <a:p>
            <a:pPr marL="800100" lvl="1" indent="-342900">
              <a:buFont typeface="Arial" panose="020B0604020202020204" pitchFamily="34" charset="0"/>
              <a:buChar char="•"/>
              <a:defRPr/>
            </a:pPr>
            <a:r>
              <a:rPr lang="fr-FR" sz="2400" dirty="0">
                <a:latin typeface="+mj-lt"/>
              </a:rPr>
              <a:t>le </a:t>
            </a:r>
            <a:r>
              <a:rPr lang="fr-FR" sz="2400" b="1" dirty="0">
                <a:latin typeface="+mj-lt"/>
              </a:rPr>
              <a:t>programme médical </a:t>
            </a:r>
            <a:r>
              <a:rPr lang="fr-FR" sz="2400" dirty="0">
                <a:latin typeface="+mj-lt"/>
              </a:rPr>
              <a:t>de </a:t>
            </a:r>
            <a:r>
              <a:rPr lang="fr-FR" sz="2400" dirty="0" err="1">
                <a:latin typeface="+mj-lt"/>
              </a:rPr>
              <a:t>Dak</a:t>
            </a:r>
            <a:r>
              <a:rPr lang="fr-FR" sz="2400" dirty="0">
                <a:latin typeface="+mj-lt"/>
              </a:rPr>
              <a:t> </a:t>
            </a:r>
            <a:r>
              <a:rPr lang="fr-FR" sz="2400" dirty="0" err="1">
                <a:latin typeface="+mj-lt"/>
              </a:rPr>
              <a:t>Kroong</a:t>
            </a:r>
            <a:endParaRPr lang="fr-FR" sz="2400" dirty="0">
              <a:latin typeface="+mj-lt"/>
            </a:endParaRPr>
          </a:p>
          <a:p>
            <a:pPr>
              <a:defRPr/>
            </a:pPr>
            <a:endParaRPr lang="fr-FR" sz="2400" dirty="0">
              <a:latin typeface="+mj-lt"/>
            </a:endParaRPr>
          </a:p>
          <a:p>
            <a:pPr>
              <a:defRPr/>
            </a:pPr>
            <a:r>
              <a:rPr lang="fr-FR" altLang="fr-FR" sz="2400" b="1" dirty="0">
                <a:latin typeface="+mj-lt"/>
              </a:rPr>
              <a:t>2025</a:t>
            </a:r>
            <a:r>
              <a:rPr lang="fr-FR" altLang="fr-FR" sz="2400" dirty="0">
                <a:latin typeface="+mj-lt"/>
              </a:rPr>
              <a:t> est une bonne année en matière de </a:t>
            </a:r>
            <a:r>
              <a:rPr lang="fr-FR" altLang="fr-FR" sz="2400" b="1" dirty="0">
                <a:latin typeface="+mj-lt"/>
              </a:rPr>
              <a:t>mécénat</a:t>
            </a:r>
            <a:r>
              <a:rPr lang="fr-FR" altLang="fr-FR" sz="2400" dirty="0">
                <a:latin typeface="+mj-lt"/>
              </a:rPr>
              <a:t> grâce à nos partenaires </a:t>
            </a:r>
          </a:p>
          <a:p>
            <a:pPr marL="342900" indent="-342900">
              <a:buFont typeface="Arial" panose="020B0604020202020204" pitchFamily="34" charset="0"/>
              <a:buChar char="•"/>
              <a:defRPr/>
            </a:pPr>
            <a:r>
              <a:rPr lang="fr-FR" altLang="fr-FR" sz="2400" dirty="0">
                <a:latin typeface="+mj-lt"/>
              </a:rPr>
              <a:t>Bouygues, </a:t>
            </a:r>
          </a:p>
          <a:p>
            <a:pPr marL="342900" indent="-342900">
              <a:buFont typeface="Arial" panose="020B0604020202020204" pitchFamily="34" charset="0"/>
              <a:buChar char="•"/>
              <a:defRPr/>
            </a:pPr>
            <a:r>
              <a:rPr lang="fr-FR" altLang="fr-FR" sz="2400" dirty="0">
                <a:latin typeface="+mj-lt"/>
              </a:rPr>
              <a:t>Les Fondations Saint-Gobain, </a:t>
            </a:r>
          </a:p>
          <a:p>
            <a:pPr>
              <a:defRPr/>
            </a:pPr>
            <a:r>
              <a:rPr lang="fr-FR" altLang="fr-FR" sz="2400" dirty="0">
                <a:latin typeface="+mj-lt"/>
              </a:rPr>
              <a:t>		      Notre Dame</a:t>
            </a:r>
          </a:p>
          <a:p>
            <a:pPr>
              <a:defRPr/>
            </a:pPr>
            <a:r>
              <a:rPr lang="fr-FR" altLang="fr-FR" sz="2400" dirty="0">
                <a:latin typeface="+mj-lt"/>
              </a:rPr>
              <a:t>		      Indosuez</a:t>
            </a:r>
          </a:p>
          <a:p>
            <a:pPr marL="342900" indent="-342900">
              <a:buFont typeface="Arial" panose="020B0604020202020204" pitchFamily="34" charset="0"/>
              <a:buChar char="•"/>
              <a:defRPr/>
            </a:pPr>
            <a:r>
              <a:rPr lang="fr-FR" altLang="fr-FR" sz="2400" dirty="0">
                <a:latin typeface="+mj-lt"/>
              </a:rPr>
              <a:t>Nos donateurs privés</a:t>
            </a:r>
          </a:p>
          <a:p>
            <a:pPr marL="342900" indent="-342900">
              <a:buFont typeface="Arial" panose="020B0604020202020204" pitchFamily="34" charset="0"/>
              <a:buChar char="•"/>
              <a:defRPr/>
            </a:pPr>
            <a:r>
              <a:rPr lang="fr-FR" altLang="fr-FR" sz="2400" dirty="0">
                <a:latin typeface="+mj-lt"/>
              </a:rPr>
              <a:t>Les « bols de riz »</a:t>
            </a:r>
          </a:p>
          <a:p>
            <a:pPr>
              <a:lnSpc>
                <a:spcPct val="150000"/>
              </a:lnSpc>
              <a:buFont typeface="Wingdings" pitchFamily="2" charset="2"/>
              <a:buChar char="ü"/>
              <a:defRPr/>
            </a:pPr>
            <a:endParaRPr lang="fr-FR" sz="2400" dirty="0"/>
          </a:p>
        </p:txBody>
      </p:sp>
      <p:pic>
        <p:nvPicPr>
          <p:cNvPr id="6" name="Image 5">
            <a:extLst>
              <a:ext uri="{FF2B5EF4-FFF2-40B4-BE49-F238E27FC236}">
                <a16:creationId xmlns:a16="http://schemas.microsoft.com/office/drawing/2014/main" id="{1C0A47C8-626E-3FB5-BB81-127496AB6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358298"/>
            <a:ext cx="1425844" cy="515117"/>
          </a:xfrm>
          <a:prstGeom prst="rect">
            <a:avLst/>
          </a:prstGeom>
        </p:spPr>
      </p:pic>
      <p:sp>
        <p:nvSpPr>
          <p:cNvPr id="4" name="Espace réservé du numéro de diapositive 3">
            <a:extLst>
              <a:ext uri="{FF2B5EF4-FFF2-40B4-BE49-F238E27FC236}">
                <a16:creationId xmlns:a16="http://schemas.microsoft.com/office/drawing/2014/main" id="{078A9326-14DD-DCC0-EB54-14C65E382437}"/>
              </a:ext>
            </a:extLst>
          </p:cNvPr>
          <p:cNvSpPr>
            <a:spLocks noGrp="1"/>
          </p:cNvSpPr>
          <p:nvPr>
            <p:ph type="sldNum" sz="quarter" idx="12"/>
          </p:nvPr>
        </p:nvSpPr>
        <p:spPr/>
        <p:txBody>
          <a:bodyPr/>
          <a:lstStyle/>
          <a:p>
            <a:fld id="{3C62C4C8-4A0E-D14A-9E1F-8CC67EF9E952}" type="slidenum">
              <a:rPr lang="fr-FR" smtClean="0"/>
              <a:t>7</a:t>
            </a:fld>
            <a:endParaRPr lang="fr-FR"/>
          </a:p>
        </p:txBody>
      </p:sp>
    </p:spTree>
    <p:extLst>
      <p:ext uri="{BB962C8B-B14F-4D97-AF65-F5344CB8AC3E}">
        <p14:creationId xmlns:p14="http://schemas.microsoft.com/office/powerpoint/2010/main" val="1768670003"/>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19913"/>
          </a:schemeClr>
        </a:solidFill>
        <a:effectLst/>
      </p:bgPr>
    </p:bg>
    <p:spTree>
      <p:nvGrpSpPr>
        <p:cNvPr id="1" name="">
          <a:extLst>
            <a:ext uri="{FF2B5EF4-FFF2-40B4-BE49-F238E27FC236}">
              <a16:creationId xmlns:a16="http://schemas.microsoft.com/office/drawing/2014/main" id="{6222CBE1-D99C-9810-AEEE-EBC1AC7E171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49BF9C-97FD-325A-908D-52240C7C7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3D46175C-D512-B891-9376-A9F7503D3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EAC0451-F248-D9BD-C660-C2E53A9AC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4B82A8D-95A0-13F4-C963-83C3F83315BD}"/>
              </a:ext>
            </a:extLst>
          </p:cNvPr>
          <p:cNvSpPr>
            <a:spLocks noGrp="1"/>
          </p:cNvSpPr>
          <p:nvPr>
            <p:ph type="title"/>
          </p:nvPr>
        </p:nvSpPr>
        <p:spPr>
          <a:xfrm>
            <a:off x="1075766" y="1329643"/>
            <a:ext cx="3082591" cy="4156757"/>
          </a:xfrm>
          <a:solidFill>
            <a:schemeClr val="bg1"/>
          </a:solidFill>
        </p:spPr>
        <p:txBody>
          <a:bodyPr>
            <a:normAutofit/>
          </a:bodyPr>
          <a:lstStyle/>
          <a:p>
            <a:pPr algn="r"/>
            <a:r>
              <a:rPr lang="fr-FR" sz="5400" dirty="0"/>
              <a:t>Rapport financier</a:t>
            </a:r>
          </a:p>
        </p:txBody>
      </p:sp>
      <p:cxnSp>
        <p:nvCxnSpPr>
          <p:cNvPr id="14" name="Straight Connector 13">
            <a:extLst>
              <a:ext uri="{FF2B5EF4-FFF2-40B4-BE49-F238E27FC236}">
                <a16:creationId xmlns:a16="http://schemas.microsoft.com/office/drawing/2014/main" id="{99B224FD-80DF-5881-DD91-605A2518F1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BF5919B7-B1E9-491B-7BFD-4341EC3A16EC}"/>
              </a:ext>
            </a:extLst>
          </p:cNvPr>
          <p:cNvSpPr>
            <a:spLocks noGrp="1"/>
          </p:cNvSpPr>
          <p:nvPr>
            <p:ph idx="1"/>
          </p:nvPr>
        </p:nvSpPr>
        <p:spPr>
          <a:xfrm>
            <a:off x="5150224" y="1477108"/>
            <a:ext cx="4807884" cy="3732022"/>
          </a:xfrm>
        </p:spPr>
        <p:txBody>
          <a:bodyPr anchor="t">
            <a:normAutofit/>
          </a:bodyPr>
          <a:lstStyle/>
          <a:p>
            <a:pPr marL="0" indent="0">
              <a:lnSpc>
                <a:spcPct val="100000"/>
              </a:lnSpc>
              <a:buNone/>
              <a:defRPr/>
            </a:pPr>
            <a:r>
              <a:rPr lang="fr-FR" altLang="fr-FR" sz="4000" b="1" dirty="0">
                <a:latin typeface="+mj-lt"/>
              </a:rPr>
              <a:t>Comptes 2025</a:t>
            </a:r>
          </a:p>
          <a:p>
            <a:pPr>
              <a:lnSpc>
                <a:spcPct val="100000"/>
              </a:lnSpc>
              <a:buFont typeface="Wingdings" pitchFamily="2" charset="2"/>
              <a:buChar char="ü"/>
            </a:pPr>
            <a:r>
              <a:rPr lang="fr-FR" altLang="fr-FR" sz="2400" dirty="0"/>
              <a:t>Etablis par le cabinet FITECO </a:t>
            </a:r>
          </a:p>
          <a:p>
            <a:pPr marL="0" indent="0">
              <a:lnSpc>
                <a:spcPct val="100000"/>
              </a:lnSpc>
              <a:buNone/>
            </a:pPr>
            <a:r>
              <a:rPr lang="fr-FR" altLang="fr-FR" sz="2400" dirty="0"/>
              <a:t>	Expert Comptable</a:t>
            </a:r>
          </a:p>
          <a:p>
            <a:pPr marL="0" indent="0">
              <a:lnSpc>
                <a:spcPct val="100000"/>
              </a:lnSpc>
              <a:buNone/>
            </a:pPr>
            <a:endParaRPr lang="fr-FR" altLang="fr-FR" sz="2400" dirty="0"/>
          </a:p>
          <a:p>
            <a:pPr>
              <a:lnSpc>
                <a:spcPct val="100000"/>
              </a:lnSpc>
              <a:buFont typeface="Wingdings" pitchFamily="2" charset="2"/>
              <a:buChar char="ü"/>
            </a:pPr>
            <a:r>
              <a:rPr lang="fr-FR" altLang="fr-FR" sz="2400" dirty="0"/>
              <a:t>Certifiés par le cabinet AJILEC</a:t>
            </a:r>
          </a:p>
          <a:p>
            <a:pPr marL="0" indent="0">
              <a:lnSpc>
                <a:spcPct val="100000"/>
              </a:lnSpc>
              <a:buNone/>
            </a:pPr>
            <a:r>
              <a:rPr lang="fr-FR" altLang="fr-FR" sz="2400" dirty="0"/>
              <a:t>	Commissaire aux Comptes </a:t>
            </a:r>
          </a:p>
          <a:p>
            <a:pPr marL="0" indent="0">
              <a:lnSpc>
                <a:spcPct val="100000"/>
              </a:lnSpc>
              <a:buNone/>
              <a:defRPr/>
            </a:pPr>
            <a:endParaRPr lang="fr-FR" altLang="fr-FR" sz="3200" dirty="0"/>
          </a:p>
          <a:p>
            <a:pPr marL="0" indent="0">
              <a:buNone/>
            </a:pPr>
            <a:endParaRPr lang="fr-FR" sz="2400" dirty="0"/>
          </a:p>
        </p:txBody>
      </p:sp>
      <p:pic>
        <p:nvPicPr>
          <p:cNvPr id="9" name="Image 8">
            <a:extLst>
              <a:ext uri="{FF2B5EF4-FFF2-40B4-BE49-F238E27FC236}">
                <a16:creationId xmlns:a16="http://schemas.microsoft.com/office/drawing/2014/main" id="{E25BF022-89D7-F4AB-17EA-594FF6F1C0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29520"/>
            <a:ext cx="1782305" cy="643896"/>
          </a:xfrm>
          <a:prstGeom prst="rect">
            <a:avLst/>
          </a:prstGeom>
        </p:spPr>
      </p:pic>
      <p:pic>
        <p:nvPicPr>
          <p:cNvPr id="4" name="Picture 4" descr="logo_EDV_m">
            <a:extLst>
              <a:ext uri="{FF2B5EF4-FFF2-40B4-BE49-F238E27FC236}">
                <a16:creationId xmlns:a16="http://schemas.microsoft.com/office/drawing/2014/main" id="{A86CDE98-006B-DC37-EFF7-F9CD508037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83969" y="607859"/>
            <a:ext cx="2062858" cy="12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D8738FD9-C45A-6487-40E7-19EF52186DDE}"/>
              </a:ext>
            </a:extLst>
          </p:cNvPr>
          <p:cNvSpPr>
            <a:spLocks noGrp="1"/>
          </p:cNvSpPr>
          <p:nvPr>
            <p:ph type="sldNum" sz="quarter" idx="12"/>
          </p:nvPr>
        </p:nvSpPr>
        <p:spPr/>
        <p:txBody>
          <a:bodyPr/>
          <a:lstStyle/>
          <a:p>
            <a:fld id="{3C62C4C8-4A0E-D14A-9E1F-8CC67EF9E952}" type="slidenum">
              <a:rPr lang="fr-FR" smtClean="0"/>
              <a:t>8</a:t>
            </a:fld>
            <a:endParaRPr lang="fr-FR"/>
          </a:p>
        </p:txBody>
      </p:sp>
    </p:spTree>
    <p:extLst>
      <p:ext uri="{BB962C8B-B14F-4D97-AF65-F5344CB8AC3E}">
        <p14:creationId xmlns:p14="http://schemas.microsoft.com/office/powerpoint/2010/main" val="829104728"/>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0001"/>
          </a:schemeClr>
        </a:solidFill>
        <a:effectLst/>
      </p:bgPr>
    </p:bg>
    <p:spTree>
      <p:nvGrpSpPr>
        <p:cNvPr id="1" name="">
          <a:extLst>
            <a:ext uri="{FF2B5EF4-FFF2-40B4-BE49-F238E27FC236}">
              <a16:creationId xmlns:a16="http://schemas.microsoft.com/office/drawing/2014/main" id="{E4388772-A3F9-0B10-FE89-8708F66923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A87A85-C7C2-C61E-0710-45EEEF1F30FB}"/>
              </a:ext>
            </a:extLst>
          </p:cNvPr>
          <p:cNvSpPr>
            <a:spLocks noGrp="1"/>
          </p:cNvSpPr>
          <p:nvPr>
            <p:ph type="title"/>
          </p:nvPr>
        </p:nvSpPr>
        <p:spPr>
          <a:xfrm>
            <a:off x="401630" y="280761"/>
            <a:ext cx="7055729" cy="1325563"/>
          </a:xfrm>
          <a:solidFill>
            <a:schemeClr val="bg1">
              <a:alpha val="29921"/>
            </a:schemeClr>
          </a:solidFill>
        </p:spPr>
        <p:txBody>
          <a:bodyPr/>
          <a:lstStyle/>
          <a:p>
            <a:r>
              <a:rPr lang="fr-FR" dirty="0"/>
              <a:t>Hypothèses du budget 2027</a:t>
            </a:r>
          </a:p>
        </p:txBody>
      </p:sp>
      <p:sp>
        <p:nvSpPr>
          <p:cNvPr id="3" name="Espace réservé du contenu 2">
            <a:extLst>
              <a:ext uri="{FF2B5EF4-FFF2-40B4-BE49-F238E27FC236}">
                <a16:creationId xmlns:a16="http://schemas.microsoft.com/office/drawing/2014/main" id="{2BB78D51-C2F5-74D6-4DC5-0A0FCF623DB5}"/>
              </a:ext>
            </a:extLst>
          </p:cNvPr>
          <p:cNvSpPr>
            <a:spLocks noGrp="1"/>
          </p:cNvSpPr>
          <p:nvPr>
            <p:ph sz="half" idx="1"/>
          </p:nvPr>
        </p:nvSpPr>
        <p:spPr>
          <a:xfrm>
            <a:off x="564916" y="1825625"/>
            <a:ext cx="5181600" cy="4351338"/>
          </a:xfrm>
          <a:solidFill>
            <a:schemeClr val="bg1"/>
          </a:solidFill>
        </p:spPr>
        <p:txBody>
          <a:bodyPr>
            <a:normAutofit fontScale="92500" lnSpcReduction="10000"/>
          </a:bodyPr>
          <a:lstStyle/>
          <a:p>
            <a:pPr>
              <a:buFontTx/>
              <a:buNone/>
              <a:defRPr/>
            </a:pPr>
            <a:r>
              <a:rPr lang="fr-FR" altLang="fr-FR" sz="3900" b="1" dirty="0">
                <a:latin typeface="+mj-lt"/>
              </a:rPr>
              <a:t>RECETTES : 600 k€</a:t>
            </a:r>
          </a:p>
          <a:p>
            <a:pPr>
              <a:lnSpc>
                <a:spcPct val="150000"/>
              </a:lnSpc>
              <a:buFont typeface="Wingdings" pitchFamily="2" charset="2"/>
              <a:buChar char="ü"/>
              <a:defRPr/>
            </a:pPr>
            <a:r>
              <a:rPr lang="fr-FR" altLang="fr-FR" sz="3500" dirty="0">
                <a:latin typeface="+mj-lt"/>
              </a:rPr>
              <a:t>objectif : 1000 parrainages individuels au 31/12/2027</a:t>
            </a:r>
          </a:p>
          <a:p>
            <a:pPr>
              <a:lnSpc>
                <a:spcPct val="150000"/>
              </a:lnSpc>
              <a:buFont typeface="Wingdings" pitchFamily="2" charset="2"/>
              <a:buChar char="ü"/>
              <a:defRPr/>
            </a:pPr>
            <a:r>
              <a:rPr lang="fr-FR" altLang="fr-FR" sz="3500" dirty="0">
                <a:latin typeface="+mj-lt"/>
              </a:rPr>
              <a:t>hypothèse toujours conservatrice sur les dons et les subventions</a:t>
            </a:r>
          </a:p>
          <a:p>
            <a:pPr marL="0" indent="0">
              <a:buNone/>
            </a:pPr>
            <a:endParaRPr lang="fr-FR" dirty="0"/>
          </a:p>
        </p:txBody>
      </p:sp>
      <p:sp>
        <p:nvSpPr>
          <p:cNvPr id="4" name="Espace réservé du contenu 3">
            <a:extLst>
              <a:ext uri="{FF2B5EF4-FFF2-40B4-BE49-F238E27FC236}">
                <a16:creationId xmlns:a16="http://schemas.microsoft.com/office/drawing/2014/main" id="{54A557EE-E5AA-6AF1-7588-A1EE8D1B38CB}"/>
              </a:ext>
            </a:extLst>
          </p:cNvPr>
          <p:cNvSpPr>
            <a:spLocks noGrp="1"/>
          </p:cNvSpPr>
          <p:nvPr>
            <p:ph sz="half" idx="2"/>
          </p:nvPr>
        </p:nvSpPr>
        <p:spPr>
          <a:xfrm>
            <a:off x="6445486" y="1810433"/>
            <a:ext cx="5519204" cy="4486275"/>
          </a:xfrm>
        </p:spPr>
        <p:txBody>
          <a:bodyPr>
            <a:normAutofit fontScale="92500" lnSpcReduction="10000"/>
          </a:bodyPr>
          <a:lstStyle/>
          <a:p>
            <a:pPr algn="just">
              <a:buFontTx/>
              <a:buNone/>
              <a:defRPr/>
            </a:pPr>
            <a:r>
              <a:rPr lang="fr-FR" altLang="fr-FR" sz="3900" b="1" dirty="0">
                <a:latin typeface="+mj-lt"/>
              </a:rPr>
              <a:t>DÉPENSES : 600 k€  </a:t>
            </a:r>
          </a:p>
          <a:p>
            <a:pPr>
              <a:lnSpc>
                <a:spcPct val="160000"/>
              </a:lnSpc>
              <a:buFont typeface="Wingdings" pitchFamily="2" charset="2"/>
              <a:buChar char="ü"/>
              <a:defRPr/>
            </a:pPr>
            <a:r>
              <a:rPr lang="fr-FR" altLang="fr-FR" sz="3000" dirty="0">
                <a:latin typeface="+mj-lt"/>
              </a:rPr>
              <a:t>progression du collectif</a:t>
            </a:r>
          </a:p>
          <a:p>
            <a:pPr>
              <a:lnSpc>
                <a:spcPct val="160000"/>
              </a:lnSpc>
              <a:buFont typeface="Wingdings" pitchFamily="2" charset="2"/>
              <a:buChar char="ü"/>
              <a:defRPr/>
            </a:pPr>
            <a:r>
              <a:rPr lang="fr-FR" altLang="fr-FR" sz="3000" dirty="0">
                <a:latin typeface="+mj-lt"/>
              </a:rPr>
              <a:t>enveloppe projets 150 k€ pour de nouvelles écoles ou sites, </a:t>
            </a:r>
          </a:p>
          <a:p>
            <a:pPr>
              <a:lnSpc>
                <a:spcPct val="160000"/>
              </a:lnSpc>
              <a:buFont typeface="Wingdings" pitchFamily="2" charset="2"/>
              <a:buChar char="ü"/>
              <a:defRPr/>
            </a:pPr>
            <a:r>
              <a:rPr lang="fr-FR" altLang="fr-FR" sz="3000" dirty="0">
                <a:latin typeface="+mj-lt"/>
              </a:rPr>
              <a:t>frais de fonctionnement : 48 k€     </a:t>
            </a:r>
          </a:p>
          <a:p>
            <a:pPr marL="0" indent="0">
              <a:lnSpc>
                <a:spcPct val="160000"/>
              </a:lnSpc>
              <a:spcBef>
                <a:spcPts val="0"/>
              </a:spcBef>
              <a:buNone/>
              <a:defRPr/>
            </a:pPr>
            <a:r>
              <a:rPr lang="fr-FR" altLang="fr-FR" sz="3000" dirty="0">
                <a:latin typeface="+mj-lt"/>
              </a:rPr>
              <a:t>  représentent  8%  des recettes</a:t>
            </a:r>
            <a:endParaRPr lang="fr-FR" sz="3000" dirty="0">
              <a:latin typeface="+mj-lt"/>
            </a:endParaRPr>
          </a:p>
          <a:p>
            <a:pPr>
              <a:lnSpc>
                <a:spcPct val="100000"/>
              </a:lnSpc>
              <a:buFont typeface="Wingdings" pitchFamily="2" charset="2"/>
              <a:buChar char="ü"/>
              <a:defRPr/>
            </a:pPr>
            <a:endParaRPr lang="fr-FR" dirty="0"/>
          </a:p>
        </p:txBody>
      </p:sp>
      <p:cxnSp>
        <p:nvCxnSpPr>
          <p:cNvPr id="9" name="Connecteur droit 8">
            <a:extLst>
              <a:ext uri="{FF2B5EF4-FFF2-40B4-BE49-F238E27FC236}">
                <a16:creationId xmlns:a16="http://schemas.microsoft.com/office/drawing/2014/main" id="{5164B655-5102-D5C7-8829-FED0968C055C}"/>
              </a:ext>
            </a:extLst>
          </p:cNvPr>
          <p:cNvCxnSpPr>
            <a:cxnSpLocks/>
          </p:cNvCxnSpPr>
          <p:nvPr/>
        </p:nvCxnSpPr>
        <p:spPr>
          <a:xfrm>
            <a:off x="6109688" y="1878026"/>
            <a:ext cx="0" cy="4246536"/>
          </a:xfrm>
          <a:prstGeom prst="line">
            <a:avLst/>
          </a:prstGeom>
          <a:ln w="127000" cmpd="sng">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134F1376-1C35-F41A-58A4-A7CB88E02D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96708"/>
            <a:ext cx="1596325" cy="576707"/>
          </a:xfrm>
          <a:prstGeom prst="rect">
            <a:avLst/>
          </a:prstGeom>
        </p:spPr>
      </p:pic>
      <p:sp>
        <p:nvSpPr>
          <p:cNvPr id="6" name="Espace réservé du numéro de diapositive 5">
            <a:extLst>
              <a:ext uri="{FF2B5EF4-FFF2-40B4-BE49-F238E27FC236}">
                <a16:creationId xmlns:a16="http://schemas.microsoft.com/office/drawing/2014/main" id="{BBD7BFBE-135B-6421-D631-A65FCBBC7B32}"/>
              </a:ext>
            </a:extLst>
          </p:cNvPr>
          <p:cNvSpPr>
            <a:spLocks noGrp="1"/>
          </p:cNvSpPr>
          <p:nvPr>
            <p:ph type="sldNum" sz="quarter" idx="12"/>
          </p:nvPr>
        </p:nvSpPr>
        <p:spPr/>
        <p:txBody>
          <a:bodyPr/>
          <a:lstStyle/>
          <a:p>
            <a:fld id="{3C62C4C8-4A0E-D14A-9E1F-8CC67EF9E952}" type="slidenum">
              <a:rPr lang="fr-FR" smtClean="0"/>
              <a:t>9</a:t>
            </a:fld>
            <a:endParaRPr lang="fr-FR" dirty="0"/>
          </a:p>
        </p:txBody>
      </p:sp>
      <p:cxnSp>
        <p:nvCxnSpPr>
          <p:cNvPr id="5" name="Connecteur droit 4">
            <a:extLst>
              <a:ext uri="{FF2B5EF4-FFF2-40B4-BE49-F238E27FC236}">
                <a16:creationId xmlns:a16="http://schemas.microsoft.com/office/drawing/2014/main" id="{8EC443BF-B8CF-642B-A4EC-6DD3C86F6FCF}"/>
              </a:ext>
            </a:extLst>
          </p:cNvPr>
          <p:cNvCxnSpPr>
            <a:cxnSpLocks/>
          </p:cNvCxnSpPr>
          <p:nvPr/>
        </p:nvCxnSpPr>
        <p:spPr>
          <a:xfrm flipH="1">
            <a:off x="798162" y="1417406"/>
            <a:ext cx="4948354" cy="0"/>
          </a:xfrm>
          <a:prstGeom prst="line">
            <a:avLst/>
          </a:prstGeom>
          <a:ln w="88900" cmpd="sng">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4" descr="logo_EDV_m">
            <a:extLst>
              <a:ext uri="{FF2B5EF4-FFF2-40B4-BE49-F238E27FC236}">
                <a16:creationId xmlns:a16="http://schemas.microsoft.com/office/drawing/2014/main" id="{314F8837-1939-8C82-A6A2-2D45308F25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82200" y="101147"/>
            <a:ext cx="2062858" cy="12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484393"/>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16398</TotalTime>
  <Words>1991</Words>
  <Application>Microsoft Macintosh PowerPoint</Application>
  <PresentationFormat>Grand écran</PresentationFormat>
  <Paragraphs>274</Paragraphs>
  <Slides>62</Slides>
  <Notes>53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62</vt:i4>
      </vt:variant>
    </vt:vector>
  </HeadingPairs>
  <TitlesOfParts>
    <vt:vector size="70" baseType="lpstr">
      <vt:lpstr>Arial</vt:lpstr>
      <vt:lpstr>Calibri</vt:lpstr>
      <vt:lpstr>Calibri Light</vt:lpstr>
      <vt:lpstr>Courier New</vt:lpstr>
      <vt:lpstr>Times New Roman</vt:lpstr>
      <vt:lpstr>Verdana</vt:lpstr>
      <vt:lpstr>Wingdings</vt:lpstr>
      <vt:lpstr>Thème Office</vt:lpstr>
      <vt:lpstr>Présentation PowerPoint</vt:lpstr>
      <vt:lpstr>Présentation PowerPoint</vt:lpstr>
      <vt:lpstr>Ordre du jour</vt:lpstr>
      <vt:lpstr>Notre objet social</vt:lpstr>
      <vt:lpstr>788 adhérents  991 bienfaiteurs (reçus fiscaux 2025)  775 parrains  3235 filleuls (935 individuels, 2300 collectifs)  52 programmes de parrainages individuels actifs 56 programmes de parrainages collectifs actifs  104 constructions depuis 1999  27 dispensaires équipés</vt:lpstr>
      <vt:lpstr>Rapport Financier</vt:lpstr>
      <vt:lpstr>Rapport Moral</vt:lpstr>
      <vt:lpstr>Rapport financier</vt:lpstr>
      <vt:lpstr>Hypothèses du budget 2027</vt:lpstr>
      <vt:lpstr>Cotisations et Parrainages 2025</vt:lpstr>
      <vt:lpstr>Rapport moral</vt:lpstr>
      <vt:lpstr>Parrainages individuels et Bourses scolaires</vt:lpstr>
      <vt:lpstr>Parrainer un enfant, C’est lui donner les moyens de construire son avenir  Aller à l’école  Accéder aux études universitaires ou à une formation professionnelle.  Assurer un minimum vital pour lui et sa famille  </vt:lpstr>
      <vt:lpstr>Province de Ha Tinh  Vinh Cu Nouveau programme de 10 parrainages individuels  Phuc Trach 50 bourses scolaires    </vt:lpstr>
      <vt:lpstr> Vinh Cu  Grande pauvreté peu de ressources: quelques rizières, bois d’acacia, miel sauvage …   NOUS RECHERCHONS 1 parrain/marraine  1 parrainage = 28€/mois 9,50€ après deduction fiscale       </vt:lpstr>
      <vt:lpstr> Foyer de Phuc Trach Province de Ha Tinh  Foyer unique dans la region  59 collégiens et lycéens -39 filles et 20 garçons-  Frais de pensionnat: 33€/mois  Bourses scolaires      </vt:lpstr>
      <vt:lpstr>Nutrition</vt:lpstr>
      <vt:lpstr> L’aide apportée à la nutrition est essentielle  mais dépendante fortement du soutien  des mécènes, fondations et donateurs Le parrainage collectif reste difficile à développer,  les parrains/marraines privilégiant le parrainage individuel     </vt:lpstr>
      <vt:lpstr>3 grands programmes « cantine » pour nos foyers regroupent # 2000 jeunes  Le programme des hauts plateaux   Le programme Hué  Le programme autres régions du Vietnam   Merci à nos mécènes et donateurs   Les fondations Annie Beauchais, Anastasis et Meyriez  hébergées par la Fondation Notre Dame  La fondation Indosuez  Les dons privés </vt:lpstr>
      <vt:lpstr>  Hong Linh  Province de Ha Tinh   </vt:lpstr>
      <vt:lpstr>  Centre de Hong Linh province de Ha Tinh  240 enfants handicapés de 2 à 20 ans dont 120 pensionnaires    Nouveau programme cantine     </vt:lpstr>
      <vt:lpstr>Phu Cam Huê   </vt:lpstr>
      <vt:lpstr> Foyer de Phu Cam à Huê,    44 étudiantes  Elles rentrent dans leurs familles au moment du Têt et aux vacances d’été  Nouveau programme cantine     </vt:lpstr>
      <vt:lpstr>Ro Koi Province de Kontum   </vt:lpstr>
      <vt:lpstr>         </vt:lpstr>
      <vt:lpstr>Suoi Thin Province de Son La   </vt:lpstr>
      <vt:lpstr>         </vt:lpstr>
      <vt:lpstr>Les constructions</vt:lpstr>
      <vt:lpstr>  Phước Hưng   50 km au sud de Huê   </vt:lpstr>
      <vt:lpstr>Nouvelle école   2025 maternelle    Constructions de 2 nouvelles salles de classe  100 à 135 élèves de 2 à 5 ans.     Financement par le legs de  Mr Martini      </vt:lpstr>
      <vt:lpstr>Province de Ninh Bình  Ecoles maternelles Ké Tang An Khoái </vt:lpstr>
      <vt:lpstr>Ké Tang Nouvelle école maternelle        2025  Construction en cours  de 4 salles de classe  Accueil prévu  de 220 enfants de 2 à 5 ans (170 actuellement)   Financement par Bouygues  </vt:lpstr>
      <vt:lpstr>An Khoái  Future école maternelle        2026  Projet de construction de 4 salles de classe, cuisine, sanitaires Accueil prévu  de 100 enfants de 2 à 5 ans (60 actuellement)   Financement par Bouygues  </vt:lpstr>
      <vt:lpstr>Province de Gia Lai Construction de maisons  Hao Phu Thien Phu  </vt:lpstr>
      <vt:lpstr>Hao Phu 2025 Construction de 3 maisons près de Pleiku,    Familles particulièrement pauvres  Financé en partie par  “La comédie de Neuilly”</vt:lpstr>
      <vt:lpstr>Phu Tien  2025 Rénovation de 11 maisons à 60 km de Pleiku,    Village de lépreux Grande pauvreté  Financé par Feu Vert pour le développement</vt:lpstr>
      <vt:lpstr>Bình Dương  province de Bình Dương </vt:lpstr>
      <vt:lpstr> Foyer de Bình Dương    2025  Construction d’un foyer pour 50 garçons  de la 6ème à la terminale   Financé par la Fondation Saint Gobain</vt:lpstr>
      <vt:lpstr>Pleichuet province de Gia Lai</vt:lpstr>
      <vt:lpstr>Foyer de Pleichuet 2026   47 enfants de 6 à 17 ans des minorités Bahnars et Jaraï sont accueillis gratuitement  Construction d’un foyer pour 20 jeunes garçons. Ecole primaire   Financé sur fonds propres EDV        </vt:lpstr>
      <vt:lpstr>Province de Dak Lak Projets de construction Buon Hang Vi Nhân</vt:lpstr>
      <vt:lpstr>Foyer de Buon Hang.  2026 40 km de BMT Projet de construction de 400m2 (2 niveaux) creation de nouvelles chambres et sanitaires     adaptés au nombre de jeunes filles Actuellement 60 jeunes lycéennes Participation de l’association (40%) Financé par des dons privés</vt:lpstr>
      <vt:lpstr>Vi Nhan 2026 Centre handicapés   Construction d’une maison avec 6 salles de classe dont 3 pour la formation professionnelle des enfants sourds-muets et aveugles   Recherche de financement       </vt:lpstr>
      <vt:lpstr>Le médical</vt:lpstr>
      <vt:lpstr>Hy Vong province de Lam Dong</vt:lpstr>
      <vt:lpstr>centre  handicapés        2025          à Bao loc  Accueil d’une trentaine d’hommes agés de 30 à 45 ans,  atteints d’un handicap.  EDV participe au financement des traitements médicaux  </vt:lpstr>
      <vt:lpstr>Dak Kroong province de Kontum</vt:lpstr>
      <vt:lpstr>  Programme médical 2026  Nouveau programme de suivi des femmes enceintes et nourrissons.  Sont concernées: 20 femmes enceintes, 60 femmes allaitant  et 30 teenagers         </vt:lpstr>
      <vt:lpstr>Province de Ninh Bình    Dispensaires Binh cach An Khoái Kẻ Sở Ké Non </vt:lpstr>
      <vt:lpstr>Dispensaires 2025   Rénovation de Binh Cach Coût: 9000€  Equipement des 4 dispensaires   Financement par dons privés        </vt:lpstr>
      <vt:lpstr>Autres projets </vt:lpstr>
      <vt:lpstr>Nam Xé province de Lao Cai</vt:lpstr>
      <vt:lpstr>Nam Xé Micro-credit  2026   Elevage de canards par 30 familles H’mongs  Soutien financier initial fourni par EDV + 10 kg d’aliments à chaque famille pour démarrer l’élevage.            </vt:lpstr>
      <vt:lpstr>Achat de 58 vélos  Hauts plateaux du centre  Foyer de Long Dien: 10 vélos  Foyer Hoa Rừng: 10 vélos  Kon Trang: 10 vélos  Foyer de Pleichuet: 15 vélos  Foyer de Ro Koi: 3 vélos  Au nord Foyer Phúc Trạch : 10 vélos   Financement par Notre Dame- Sainte Famille de Sannois et  des dons privés  </vt:lpstr>
      <vt:lpstr>Missions au Vietnam</vt:lpstr>
      <vt:lpstr>Eliane,   Claire, Amina  et  Nathalie  Mission  Mars 2026</vt:lpstr>
      <vt:lpstr>Eliane, Claire, Amina  et  Nathalie </vt:lpstr>
      <vt:lpstr>    </vt:lpstr>
      <vt:lpstr>    </vt:lpstr>
      <vt:lpstr>Armand et Laure Voyage  solidaire Janvier 2026</vt:lpstr>
      <vt:lpstr>ÉVÉNEMENTS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Odile Joly</dc:creator>
  <cp:lastModifiedBy>odile joly</cp:lastModifiedBy>
  <cp:revision>203</cp:revision>
  <cp:lastPrinted>2026-03-20T14:34:32Z</cp:lastPrinted>
  <dcterms:created xsi:type="dcterms:W3CDTF">2024-02-15T15:06:04Z</dcterms:created>
  <dcterms:modified xsi:type="dcterms:W3CDTF">2026-06-23T11:48:25Z</dcterms:modified>
</cp:coreProperties>
</file>